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diagrams/layout2.xml" ContentType="application/vnd.openxmlformats-officedocument.drawingml.diagramLayout+xml"/>
  <Override PartName="/ppt/diagrams/data3.xml" ContentType="application/vnd.openxmlformats-officedocument.drawingml.diagramData+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diagrams/drawing1.xml" ContentType="application/vnd.ms-office.drawingml.diagramDrawing+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diagrams/quickStyle1.xml" ContentType="application/vnd.openxmlformats-officedocument.drawingml.diagramStyl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diagrams/layout4.xml" ContentType="application/vnd.openxmlformats-officedocument.drawingml.diagramLayout+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4" r:id="rId1"/>
  </p:sldMasterIdLst>
  <p:notesMasterIdLst>
    <p:notesMasterId r:id="rId74"/>
  </p:notesMasterIdLst>
  <p:handoutMasterIdLst>
    <p:handoutMasterId r:id="rId75"/>
  </p:handoutMasterIdLst>
  <p:sldIdLst>
    <p:sldId id="256" r:id="rId2"/>
    <p:sldId id="274" r:id="rId3"/>
    <p:sldId id="327" r:id="rId4"/>
    <p:sldId id="320" r:id="rId5"/>
    <p:sldId id="278" r:id="rId6"/>
    <p:sldId id="313" r:id="rId7"/>
    <p:sldId id="314" r:id="rId8"/>
    <p:sldId id="315" r:id="rId9"/>
    <p:sldId id="279" r:id="rId10"/>
    <p:sldId id="316" r:id="rId11"/>
    <p:sldId id="317" r:id="rId12"/>
    <p:sldId id="318" r:id="rId13"/>
    <p:sldId id="289" r:id="rId14"/>
    <p:sldId id="280" r:id="rId15"/>
    <p:sldId id="321" r:id="rId16"/>
    <p:sldId id="282" r:id="rId17"/>
    <p:sldId id="281" r:id="rId18"/>
    <p:sldId id="325" r:id="rId19"/>
    <p:sldId id="329" r:id="rId20"/>
    <p:sldId id="283" r:id="rId21"/>
    <p:sldId id="284" r:id="rId22"/>
    <p:sldId id="285" r:id="rId23"/>
    <p:sldId id="286" r:id="rId24"/>
    <p:sldId id="326" r:id="rId25"/>
    <p:sldId id="287" r:id="rId26"/>
    <p:sldId id="288" r:id="rId27"/>
    <p:sldId id="290" r:id="rId28"/>
    <p:sldId id="291" r:id="rId29"/>
    <p:sldId id="292" r:id="rId30"/>
    <p:sldId id="293" r:id="rId31"/>
    <p:sldId id="294" r:id="rId32"/>
    <p:sldId id="295" r:id="rId33"/>
    <p:sldId id="323" r:id="rId34"/>
    <p:sldId id="324" r:id="rId35"/>
    <p:sldId id="277" r:id="rId36"/>
    <p:sldId id="328" r:id="rId37"/>
    <p:sldId id="368" r:id="rId38"/>
    <p:sldId id="342" r:id="rId39"/>
    <p:sldId id="343" r:id="rId40"/>
    <p:sldId id="344" r:id="rId41"/>
    <p:sldId id="345" r:id="rId42"/>
    <p:sldId id="346" r:id="rId43"/>
    <p:sldId id="347" r:id="rId44"/>
    <p:sldId id="348" r:id="rId45"/>
    <p:sldId id="349" r:id="rId46"/>
    <p:sldId id="350" r:id="rId47"/>
    <p:sldId id="351" r:id="rId48"/>
    <p:sldId id="352" r:id="rId49"/>
    <p:sldId id="353" r:id="rId50"/>
    <p:sldId id="354" r:id="rId51"/>
    <p:sldId id="355" r:id="rId52"/>
    <p:sldId id="356" r:id="rId53"/>
    <p:sldId id="357" r:id="rId54"/>
    <p:sldId id="358" r:id="rId55"/>
    <p:sldId id="359" r:id="rId56"/>
    <p:sldId id="360" r:id="rId57"/>
    <p:sldId id="361" r:id="rId58"/>
    <p:sldId id="362" r:id="rId59"/>
    <p:sldId id="363" r:id="rId60"/>
    <p:sldId id="364" r:id="rId61"/>
    <p:sldId id="369" r:id="rId62"/>
    <p:sldId id="370" r:id="rId63"/>
    <p:sldId id="371" r:id="rId64"/>
    <p:sldId id="372" r:id="rId65"/>
    <p:sldId id="373" r:id="rId66"/>
    <p:sldId id="374" r:id="rId67"/>
    <p:sldId id="375" r:id="rId68"/>
    <p:sldId id="376" r:id="rId69"/>
    <p:sldId id="377" r:id="rId70"/>
    <p:sldId id="378" r:id="rId71"/>
    <p:sldId id="379" r:id="rId72"/>
    <p:sldId id="380" r:id="rId73"/>
  </p:sldIdLst>
  <p:sldSz cx="9144000" cy="6858000" type="screen4x3"/>
  <p:notesSz cx="6884988" cy="100187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83209" autoAdjust="0"/>
  </p:normalViewPr>
  <p:slideViewPr>
    <p:cSldViewPr>
      <p:cViewPr varScale="1">
        <p:scale>
          <a:sx n="58" d="100"/>
          <a:sy n="58" d="100"/>
        </p:scale>
        <p:origin x="-1668" y="-78"/>
      </p:cViewPr>
      <p:guideLst>
        <p:guide orient="horz" pos="2160"/>
        <p:guide pos="2880"/>
      </p:guideLst>
    </p:cSldViewPr>
  </p:slideViewPr>
  <p:outlineViewPr>
    <p:cViewPr>
      <p:scale>
        <a:sx n="33" d="100"/>
        <a:sy n="33" d="100"/>
      </p:scale>
      <p:origin x="0" y="2119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19BC7E-C148-4795-8443-E20A5DCD9298}" type="doc">
      <dgm:prSet loTypeId="urn:microsoft.com/office/officeart/2005/8/layout/equation2" loCatId="relationship" qsTypeId="urn:microsoft.com/office/officeart/2005/8/quickstyle/simple1" qsCatId="simple" csTypeId="urn:microsoft.com/office/officeart/2005/8/colors/colorful3" csCatId="colorful" phldr="1"/>
      <dgm:spPr/>
      <dgm:t>
        <a:bodyPr/>
        <a:lstStyle/>
        <a:p>
          <a:endParaRPr kumimoji="1" lang="ja-JP" altLang="en-US"/>
        </a:p>
      </dgm:t>
    </dgm:pt>
    <dgm:pt modelId="{B0D1C9B4-1E63-4E92-A949-6B3A9DC846EE}">
      <dgm:prSet phldrT="[テキスト]"/>
      <dgm:spPr>
        <a:solidFill>
          <a:srgbClr val="0070C0"/>
        </a:solidFill>
      </dgm:spPr>
      <dgm:t>
        <a:bodyPr/>
        <a:lstStyle/>
        <a:p>
          <a:r>
            <a:rPr kumimoji="1" lang="ja-JP" altLang="en-US" dirty="0" smtClean="0">
              <a:latin typeface="ＭＳ Ｐゴシック" pitchFamily="50" charset="-128"/>
              <a:ea typeface="ＭＳ Ｐゴシック" pitchFamily="50" charset="-128"/>
            </a:rPr>
            <a:t>食行動の治療</a:t>
          </a:r>
          <a:endParaRPr kumimoji="1" lang="ja-JP" altLang="en-US" dirty="0">
            <a:latin typeface="ＭＳ Ｐゴシック" pitchFamily="50" charset="-128"/>
            <a:ea typeface="ＭＳ Ｐゴシック" pitchFamily="50" charset="-128"/>
          </a:endParaRPr>
        </a:p>
      </dgm:t>
    </dgm:pt>
    <dgm:pt modelId="{0718445F-2AB8-4504-9641-1C0622E42B38}" type="parTrans" cxnId="{4EAEBD89-1604-494F-B127-3D6F75AB2844}">
      <dgm:prSet/>
      <dgm:spPr/>
      <dgm:t>
        <a:bodyPr/>
        <a:lstStyle/>
        <a:p>
          <a:endParaRPr kumimoji="1" lang="ja-JP" altLang="en-US"/>
        </a:p>
      </dgm:t>
    </dgm:pt>
    <dgm:pt modelId="{299B00FC-B7EE-41B2-A091-85F1FE5F7107}" type="sibTrans" cxnId="{4EAEBD89-1604-494F-B127-3D6F75AB2844}">
      <dgm:prSet/>
      <dgm:spPr>
        <a:solidFill>
          <a:schemeClr val="accent2"/>
        </a:solidFill>
      </dgm:spPr>
      <dgm:t>
        <a:bodyPr/>
        <a:lstStyle/>
        <a:p>
          <a:endParaRPr kumimoji="1" lang="ja-JP" altLang="en-US"/>
        </a:p>
      </dgm:t>
    </dgm:pt>
    <dgm:pt modelId="{330825B1-0BE7-496A-A9A4-837C258C4352}">
      <dgm:prSet phldrT="[テキスト]"/>
      <dgm:spPr>
        <a:solidFill>
          <a:srgbClr val="00B050"/>
        </a:solidFill>
      </dgm:spPr>
      <dgm:t>
        <a:bodyPr/>
        <a:lstStyle/>
        <a:p>
          <a:r>
            <a:rPr kumimoji="1" lang="ja-JP" altLang="en-US" dirty="0" smtClean="0">
              <a:latin typeface="ＭＳ Ｐゴシック" pitchFamily="50" charset="-128"/>
              <a:ea typeface="ＭＳ Ｐゴシック" pitchFamily="50" charset="-128"/>
            </a:rPr>
            <a:t>こころの治療</a:t>
          </a:r>
          <a:endParaRPr kumimoji="1" lang="ja-JP" altLang="en-US" dirty="0">
            <a:latin typeface="ＭＳ Ｐゴシック" pitchFamily="50" charset="-128"/>
            <a:ea typeface="ＭＳ Ｐゴシック" pitchFamily="50" charset="-128"/>
          </a:endParaRPr>
        </a:p>
      </dgm:t>
    </dgm:pt>
    <dgm:pt modelId="{E71A514A-1740-4044-930D-810B82D2B374}" type="parTrans" cxnId="{AE0B1A2F-676B-4B47-A6B5-16A9CD94B259}">
      <dgm:prSet/>
      <dgm:spPr/>
      <dgm:t>
        <a:bodyPr/>
        <a:lstStyle/>
        <a:p>
          <a:endParaRPr kumimoji="1" lang="ja-JP" altLang="en-US"/>
        </a:p>
      </dgm:t>
    </dgm:pt>
    <dgm:pt modelId="{4BAE2BCF-2BA0-4520-897D-56FFF3DFF1B9}" type="sibTrans" cxnId="{AE0B1A2F-676B-4B47-A6B5-16A9CD94B259}">
      <dgm:prSet/>
      <dgm:spPr>
        <a:solidFill>
          <a:schemeClr val="tx2"/>
        </a:solidFill>
      </dgm:spPr>
      <dgm:t>
        <a:bodyPr/>
        <a:lstStyle/>
        <a:p>
          <a:endParaRPr kumimoji="1" lang="ja-JP" altLang="en-US"/>
        </a:p>
      </dgm:t>
    </dgm:pt>
    <dgm:pt modelId="{A1B6F517-EA87-4D72-8AA9-B0865A30D94C}">
      <dgm:prSet phldrT="[テキスト]"/>
      <dgm:spPr/>
      <dgm:t>
        <a:bodyPr/>
        <a:lstStyle/>
        <a:p>
          <a:r>
            <a:rPr kumimoji="1" lang="ja-JP" altLang="en-US" dirty="0" smtClean="0">
              <a:latin typeface="ＭＳ Ｐゴシック" pitchFamily="50" charset="-128"/>
              <a:ea typeface="ＭＳ Ｐゴシック" pitchFamily="50" charset="-128"/>
            </a:rPr>
            <a:t>摂食障害の治療</a:t>
          </a:r>
          <a:endParaRPr kumimoji="1" lang="ja-JP" altLang="en-US" dirty="0">
            <a:latin typeface="ＭＳ Ｐゴシック" pitchFamily="50" charset="-128"/>
            <a:ea typeface="ＭＳ Ｐゴシック" pitchFamily="50" charset="-128"/>
          </a:endParaRPr>
        </a:p>
      </dgm:t>
    </dgm:pt>
    <dgm:pt modelId="{962A7553-536E-4005-ADE7-212675FA4DC1}" type="parTrans" cxnId="{318CE4DA-83B9-43D6-AC6B-99207A65132F}">
      <dgm:prSet/>
      <dgm:spPr/>
      <dgm:t>
        <a:bodyPr/>
        <a:lstStyle/>
        <a:p>
          <a:endParaRPr kumimoji="1" lang="ja-JP" altLang="en-US"/>
        </a:p>
      </dgm:t>
    </dgm:pt>
    <dgm:pt modelId="{DF6964D6-AAD3-481A-9269-AA22E534BBD7}" type="sibTrans" cxnId="{318CE4DA-83B9-43D6-AC6B-99207A65132F}">
      <dgm:prSet/>
      <dgm:spPr/>
      <dgm:t>
        <a:bodyPr/>
        <a:lstStyle/>
        <a:p>
          <a:endParaRPr kumimoji="1" lang="ja-JP" altLang="en-US"/>
        </a:p>
      </dgm:t>
    </dgm:pt>
    <dgm:pt modelId="{7F009496-68F6-4D57-843F-41693349852C}" type="pres">
      <dgm:prSet presAssocID="{4E19BC7E-C148-4795-8443-E20A5DCD9298}" presName="Name0" presStyleCnt="0">
        <dgm:presLayoutVars>
          <dgm:dir/>
          <dgm:resizeHandles val="exact"/>
        </dgm:presLayoutVars>
      </dgm:prSet>
      <dgm:spPr/>
      <dgm:t>
        <a:bodyPr/>
        <a:lstStyle/>
        <a:p>
          <a:endParaRPr kumimoji="1" lang="ja-JP" altLang="en-US"/>
        </a:p>
      </dgm:t>
    </dgm:pt>
    <dgm:pt modelId="{55C40D64-BCE0-4BCD-8929-A352811CEE33}" type="pres">
      <dgm:prSet presAssocID="{4E19BC7E-C148-4795-8443-E20A5DCD9298}" presName="vNodes" presStyleCnt="0"/>
      <dgm:spPr/>
    </dgm:pt>
    <dgm:pt modelId="{F4821665-735F-482E-A980-D5D97A7BDA6E}" type="pres">
      <dgm:prSet presAssocID="{B0D1C9B4-1E63-4E92-A949-6B3A9DC846EE}" presName="node" presStyleLbl="node1" presStyleIdx="0" presStyleCnt="3" custScaleX="157596" custLinFactNeighborX="1003" custLinFactNeighborY="76519">
        <dgm:presLayoutVars>
          <dgm:bulletEnabled val="1"/>
        </dgm:presLayoutVars>
      </dgm:prSet>
      <dgm:spPr/>
      <dgm:t>
        <a:bodyPr/>
        <a:lstStyle/>
        <a:p>
          <a:endParaRPr kumimoji="1" lang="ja-JP" altLang="en-US"/>
        </a:p>
      </dgm:t>
    </dgm:pt>
    <dgm:pt modelId="{10159A90-832D-48EA-A5B6-787D755E83A9}" type="pres">
      <dgm:prSet presAssocID="{299B00FC-B7EE-41B2-A091-85F1FE5F7107}" presName="spacerT" presStyleCnt="0"/>
      <dgm:spPr/>
    </dgm:pt>
    <dgm:pt modelId="{04174771-4FF4-4A79-AD48-A2767598DFE6}" type="pres">
      <dgm:prSet presAssocID="{299B00FC-B7EE-41B2-A091-85F1FE5F7107}" presName="sibTrans" presStyleLbl="sibTrans2D1" presStyleIdx="0" presStyleCnt="2" custLinFactNeighborX="987" custLinFactNeighborY="62267"/>
      <dgm:spPr/>
      <dgm:t>
        <a:bodyPr/>
        <a:lstStyle/>
        <a:p>
          <a:endParaRPr kumimoji="1" lang="ja-JP" altLang="en-US"/>
        </a:p>
      </dgm:t>
    </dgm:pt>
    <dgm:pt modelId="{7023FBD1-97C6-4AB1-A67F-E44C20027784}" type="pres">
      <dgm:prSet presAssocID="{299B00FC-B7EE-41B2-A091-85F1FE5F7107}" presName="spacerB" presStyleCnt="0"/>
      <dgm:spPr/>
    </dgm:pt>
    <dgm:pt modelId="{B1737C0C-8F86-4EF0-8244-853119A6E30C}" type="pres">
      <dgm:prSet presAssocID="{330825B1-0BE7-496A-A9A4-837C258C4352}" presName="node" presStyleLbl="node1" presStyleIdx="1" presStyleCnt="3" custScaleX="155590" custScaleY="104687">
        <dgm:presLayoutVars>
          <dgm:bulletEnabled val="1"/>
        </dgm:presLayoutVars>
      </dgm:prSet>
      <dgm:spPr/>
      <dgm:t>
        <a:bodyPr/>
        <a:lstStyle/>
        <a:p>
          <a:endParaRPr kumimoji="1" lang="ja-JP" altLang="en-US"/>
        </a:p>
      </dgm:t>
    </dgm:pt>
    <dgm:pt modelId="{17C479D9-2E14-428F-A12B-1073E8428D66}" type="pres">
      <dgm:prSet presAssocID="{4E19BC7E-C148-4795-8443-E20A5DCD9298}" presName="sibTransLast" presStyleLbl="sibTrans2D1" presStyleIdx="1" presStyleCnt="2" custLinFactNeighborX="2255" custLinFactNeighborY="14304"/>
      <dgm:spPr/>
      <dgm:t>
        <a:bodyPr/>
        <a:lstStyle/>
        <a:p>
          <a:endParaRPr kumimoji="1" lang="ja-JP" altLang="en-US"/>
        </a:p>
      </dgm:t>
    </dgm:pt>
    <dgm:pt modelId="{0F950584-5A86-41DC-96EE-DC6422CC76EA}" type="pres">
      <dgm:prSet presAssocID="{4E19BC7E-C148-4795-8443-E20A5DCD9298}" presName="connectorText" presStyleLbl="sibTrans2D1" presStyleIdx="1" presStyleCnt="2"/>
      <dgm:spPr/>
      <dgm:t>
        <a:bodyPr/>
        <a:lstStyle/>
        <a:p>
          <a:endParaRPr kumimoji="1" lang="ja-JP" altLang="en-US"/>
        </a:p>
      </dgm:t>
    </dgm:pt>
    <dgm:pt modelId="{D3B4B592-4B12-4D3D-84E9-A6A2562FA1D5}" type="pres">
      <dgm:prSet presAssocID="{4E19BC7E-C148-4795-8443-E20A5DCD9298}" presName="lastNode" presStyleLbl="node1" presStyleIdx="2" presStyleCnt="3" custScaleY="49587">
        <dgm:presLayoutVars>
          <dgm:bulletEnabled val="1"/>
        </dgm:presLayoutVars>
      </dgm:prSet>
      <dgm:spPr/>
      <dgm:t>
        <a:bodyPr/>
        <a:lstStyle/>
        <a:p>
          <a:endParaRPr kumimoji="1" lang="ja-JP" altLang="en-US"/>
        </a:p>
      </dgm:t>
    </dgm:pt>
  </dgm:ptLst>
  <dgm:cxnLst>
    <dgm:cxn modelId="{AE0B1A2F-676B-4B47-A6B5-16A9CD94B259}" srcId="{4E19BC7E-C148-4795-8443-E20A5DCD9298}" destId="{330825B1-0BE7-496A-A9A4-837C258C4352}" srcOrd="1" destOrd="0" parTransId="{E71A514A-1740-4044-930D-810B82D2B374}" sibTransId="{4BAE2BCF-2BA0-4520-897D-56FFF3DFF1B9}"/>
    <dgm:cxn modelId="{D71C761F-DCD9-48B5-9911-82B015A3D7AB}" type="presOf" srcId="{4E19BC7E-C148-4795-8443-E20A5DCD9298}" destId="{7F009496-68F6-4D57-843F-41693349852C}" srcOrd="0" destOrd="0" presId="urn:microsoft.com/office/officeart/2005/8/layout/equation2"/>
    <dgm:cxn modelId="{9D2AA3BB-3E5F-4A4C-A3B3-C963098E56A7}" type="presOf" srcId="{B0D1C9B4-1E63-4E92-A949-6B3A9DC846EE}" destId="{F4821665-735F-482E-A980-D5D97A7BDA6E}" srcOrd="0" destOrd="0" presId="urn:microsoft.com/office/officeart/2005/8/layout/equation2"/>
    <dgm:cxn modelId="{4EAEBD89-1604-494F-B127-3D6F75AB2844}" srcId="{4E19BC7E-C148-4795-8443-E20A5DCD9298}" destId="{B0D1C9B4-1E63-4E92-A949-6B3A9DC846EE}" srcOrd="0" destOrd="0" parTransId="{0718445F-2AB8-4504-9641-1C0622E42B38}" sibTransId="{299B00FC-B7EE-41B2-A091-85F1FE5F7107}"/>
    <dgm:cxn modelId="{43F5C713-2415-421C-BA13-E04605AC7CE2}" type="presOf" srcId="{330825B1-0BE7-496A-A9A4-837C258C4352}" destId="{B1737C0C-8F86-4EF0-8244-853119A6E30C}" srcOrd="0" destOrd="0" presId="urn:microsoft.com/office/officeart/2005/8/layout/equation2"/>
    <dgm:cxn modelId="{A96ACE6B-F27B-4E9F-9A2D-AB158AB49F55}" type="presOf" srcId="{299B00FC-B7EE-41B2-A091-85F1FE5F7107}" destId="{04174771-4FF4-4A79-AD48-A2767598DFE6}" srcOrd="0" destOrd="0" presId="urn:microsoft.com/office/officeart/2005/8/layout/equation2"/>
    <dgm:cxn modelId="{DB756816-D914-479B-9AED-8FDDDFC61BB6}" type="presOf" srcId="{A1B6F517-EA87-4D72-8AA9-B0865A30D94C}" destId="{D3B4B592-4B12-4D3D-84E9-A6A2562FA1D5}" srcOrd="0" destOrd="0" presId="urn:microsoft.com/office/officeart/2005/8/layout/equation2"/>
    <dgm:cxn modelId="{EFB3961D-8FDD-409C-B9AA-0E6B3EBF90CA}" type="presOf" srcId="{4BAE2BCF-2BA0-4520-897D-56FFF3DFF1B9}" destId="{0F950584-5A86-41DC-96EE-DC6422CC76EA}" srcOrd="1" destOrd="0" presId="urn:microsoft.com/office/officeart/2005/8/layout/equation2"/>
    <dgm:cxn modelId="{318CE4DA-83B9-43D6-AC6B-99207A65132F}" srcId="{4E19BC7E-C148-4795-8443-E20A5DCD9298}" destId="{A1B6F517-EA87-4D72-8AA9-B0865A30D94C}" srcOrd="2" destOrd="0" parTransId="{962A7553-536E-4005-ADE7-212675FA4DC1}" sibTransId="{DF6964D6-AAD3-481A-9269-AA22E534BBD7}"/>
    <dgm:cxn modelId="{667AF815-6A60-46EE-8696-37D2EBA8BA39}" type="presOf" srcId="{4BAE2BCF-2BA0-4520-897D-56FFF3DFF1B9}" destId="{17C479D9-2E14-428F-A12B-1073E8428D66}" srcOrd="0" destOrd="0" presId="urn:microsoft.com/office/officeart/2005/8/layout/equation2"/>
    <dgm:cxn modelId="{430346AA-A40A-4C2A-A8AD-F639A7C9A3A0}" type="presParOf" srcId="{7F009496-68F6-4D57-843F-41693349852C}" destId="{55C40D64-BCE0-4BCD-8929-A352811CEE33}" srcOrd="0" destOrd="0" presId="urn:microsoft.com/office/officeart/2005/8/layout/equation2"/>
    <dgm:cxn modelId="{B05B8D65-DEE6-45CA-AB43-F21CF6BF081D}" type="presParOf" srcId="{55C40D64-BCE0-4BCD-8929-A352811CEE33}" destId="{F4821665-735F-482E-A980-D5D97A7BDA6E}" srcOrd="0" destOrd="0" presId="urn:microsoft.com/office/officeart/2005/8/layout/equation2"/>
    <dgm:cxn modelId="{2549DBE8-33F9-4D0D-AD03-76322F0BE449}" type="presParOf" srcId="{55C40D64-BCE0-4BCD-8929-A352811CEE33}" destId="{10159A90-832D-48EA-A5B6-787D755E83A9}" srcOrd="1" destOrd="0" presId="urn:microsoft.com/office/officeart/2005/8/layout/equation2"/>
    <dgm:cxn modelId="{0F206782-F239-4E46-B84B-F6C6271F45FC}" type="presParOf" srcId="{55C40D64-BCE0-4BCD-8929-A352811CEE33}" destId="{04174771-4FF4-4A79-AD48-A2767598DFE6}" srcOrd="2" destOrd="0" presId="urn:microsoft.com/office/officeart/2005/8/layout/equation2"/>
    <dgm:cxn modelId="{DE78E641-2774-47F3-ABD5-943F3ED95B62}" type="presParOf" srcId="{55C40D64-BCE0-4BCD-8929-A352811CEE33}" destId="{7023FBD1-97C6-4AB1-A67F-E44C20027784}" srcOrd="3" destOrd="0" presId="urn:microsoft.com/office/officeart/2005/8/layout/equation2"/>
    <dgm:cxn modelId="{E3547A54-0865-48AB-8172-016525731C8F}" type="presParOf" srcId="{55C40D64-BCE0-4BCD-8929-A352811CEE33}" destId="{B1737C0C-8F86-4EF0-8244-853119A6E30C}" srcOrd="4" destOrd="0" presId="urn:microsoft.com/office/officeart/2005/8/layout/equation2"/>
    <dgm:cxn modelId="{43BF2A50-CD29-4F1B-BF63-372B2F6E28BE}" type="presParOf" srcId="{7F009496-68F6-4D57-843F-41693349852C}" destId="{17C479D9-2E14-428F-A12B-1073E8428D66}" srcOrd="1" destOrd="0" presId="urn:microsoft.com/office/officeart/2005/8/layout/equation2"/>
    <dgm:cxn modelId="{83AC2AB2-353D-4708-AAF8-A4C9B8D26AB5}" type="presParOf" srcId="{17C479D9-2E14-428F-A12B-1073E8428D66}" destId="{0F950584-5A86-41DC-96EE-DC6422CC76EA}" srcOrd="0" destOrd="0" presId="urn:microsoft.com/office/officeart/2005/8/layout/equation2"/>
    <dgm:cxn modelId="{0F27E50B-0032-401B-A0E7-BFDA07946FB1}" type="presParOf" srcId="{7F009496-68F6-4D57-843F-41693349852C}" destId="{D3B4B592-4B12-4D3D-84E9-A6A2562FA1D5}" srcOrd="2" destOrd="0" presId="urn:microsoft.com/office/officeart/2005/8/layout/equati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F65BF1-BC27-4FCE-88F6-9F8CA6120F48}" type="doc">
      <dgm:prSet loTypeId="urn:microsoft.com/office/officeart/2005/8/layout/lProcess3" loCatId="process" qsTypeId="urn:microsoft.com/office/officeart/2005/8/quickstyle/simple1" qsCatId="simple" csTypeId="urn:microsoft.com/office/officeart/2005/8/colors/colorful1#1" csCatId="colorful" phldr="1"/>
      <dgm:spPr/>
      <dgm:t>
        <a:bodyPr/>
        <a:lstStyle/>
        <a:p>
          <a:endParaRPr kumimoji="1" lang="ja-JP" altLang="en-US"/>
        </a:p>
      </dgm:t>
    </dgm:pt>
    <dgm:pt modelId="{3D7AE4AA-2A8D-46F5-BFC4-230E97D4E412}">
      <dgm:prSet phldrT="[テキスト]"/>
      <dgm:spPr/>
      <dgm:t>
        <a:bodyPr/>
        <a:lstStyle/>
        <a:p>
          <a:r>
            <a:rPr kumimoji="1" lang="ja-JP" altLang="en-US" dirty="0" smtClean="0">
              <a:latin typeface="ＭＳ Ｐゴシック" pitchFamily="50" charset="-128"/>
              <a:ea typeface="ＭＳ Ｐゴシック" pitchFamily="50" charset="-128"/>
            </a:rPr>
            <a:t>からだの</a:t>
          </a:r>
          <a:endParaRPr kumimoji="1" lang="en-US" altLang="ja-JP" dirty="0" smtClean="0">
            <a:latin typeface="ＭＳ Ｐゴシック" pitchFamily="50" charset="-128"/>
            <a:ea typeface="ＭＳ Ｐゴシック" pitchFamily="50" charset="-128"/>
          </a:endParaRPr>
        </a:p>
        <a:p>
          <a:r>
            <a:rPr kumimoji="1" lang="ja-JP" altLang="en-US" dirty="0" smtClean="0">
              <a:latin typeface="ＭＳ Ｐゴシック" pitchFamily="50" charset="-128"/>
              <a:ea typeface="ＭＳ Ｐゴシック" pitchFamily="50" charset="-128"/>
            </a:rPr>
            <a:t>治療</a:t>
          </a:r>
          <a:endParaRPr kumimoji="1" lang="ja-JP" altLang="en-US" dirty="0">
            <a:latin typeface="ＭＳ Ｐゴシック" pitchFamily="50" charset="-128"/>
            <a:ea typeface="ＭＳ Ｐゴシック" pitchFamily="50" charset="-128"/>
          </a:endParaRPr>
        </a:p>
      </dgm:t>
    </dgm:pt>
    <dgm:pt modelId="{D0F5CB18-CE70-4551-830A-95D835C09A16}" type="parTrans" cxnId="{6D7A4A30-BD6D-4535-B74E-B68DA7F8A855}">
      <dgm:prSet/>
      <dgm:spPr/>
      <dgm:t>
        <a:bodyPr/>
        <a:lstStyle/>
        <a:p>
          <a:endParaRPr kumimoji="1" lang="ja-JP" altLang="en-US"/>
        </a:p>
      </dgm:t>
    </dgm:pt>
    <dgm:pt modelId="{B3225B3B-7367-4038-A82F-3D1EB485BB95}" type="sibTrans" cxnId="{6D7A4A30-BD6D-4535-B74E-B68DA7F8A855}">
      <dgm:prSet/>
      <dgm:spPr/>
      <dgm:t>
        <a:bodyPr/>
        <a:lstStyle/>
        <a:p>
          <a:endParaRPr kumimoji="1" lang="ja-JP" altLang="en-US"/>
        </a:p>
      </dgm:t>
    </dgm:pt>
    <dgm:pt modelId="{6E0D68AD-0678-4102-B9D6-054C6677C139}">
      <dgm:prSet phldrT="[テキスト]" custT="1"/>
      <dgm:spPr/>
      <dgm:t>
        <a:bodyPr/>
        <a:lstStyle/>
        <a:p>
          <a:r>
            <a:rPr kumimoji="1" lang="ja-JP" altLang="en-US" sz="2800" dirty="0" smtClean="0">
              <a:solidFill>
                <a:srgbClr val="FF0000"/>
              </a:solidFill>
              <a:latin typeface="ＭＳ Ｐゴシック" pitchFamily="50" charset="-128"/>
              <a:ea typeface="ＭＳ Ｐゴシック" pitchFamily="50" charset="-128"/>
            </a:rPr>
            <a:t>入院</a:t>
          </a:r>
          <a:r>
            <a:rPr kumimoji="1" lang="ja-JP" altLang="en-US" sz="2800" dirty="0" smtClean="0">
              <a:latin typeface="ＭＳ Ｐゴシック" pitchFamily="50" charset="-128"/>
              <a:ea typeface="ＭＳ Ｐゴシック" pitchFamily="50" charset="-128"/>
            </a:rPr>
            <a:t>での</a:t>
          </a:r>
          <a:endParaRPr kumimoji="1" lang="en-US" altLang="ja-JP" sz="2800" dirty="0" smtClean="0">
            <a:latin typeface="ＭＳ Ｐゴシック" pitchFamily="50" charset="-128"/>
            <a:ea typeface="ＭＳ Ｐゴシック" pitchFamily="50" charset="-128"/>
          </a:endParaRPr>
        </a:p>
        <a:p>
          <a:r>
            <a:rPr kumimoji="1" lang="ja-JP" altLang="en-US" sz="2800" dirty="0" smtClean="0">
              <a:latin typeface="ＭＳ Ｐゴシック" pitchFamily="50" charset="-128"/>
              <a:ea typeface="ＭＳ Ｐゴシック" pitchFamily="50" charset="-128"/>
            </a:rPr>
            <a:t>栄養療法</a:t>
          </a:r>
          <a:endParaRPr kumimoji="1" lang="ja-JP" altLang="en-US" sz="2800" dirty="0">
            <a:latin typeface="ＭＳ Ｐゴシック" pitchFamily="50" charset="-128"/>
            <a:ea typeface="ＭＳ Ｐゴシック" pitchFamily="50" charset="-128"/>
          </a:endParaRPr>
        </a:p>
      </dgm:t>
    </dgm:pt>
    <dgm:pt modelId="{4E8D44B9-FCA4-4830-8FBF-FF80C580AEBE}" type="parTrans" cxnId="{EF325F9C-D7AC-4F35-978F-325A659E6FF7}">
      <dgm:prSet/>
      <dgm:spPr/>
      <dgm:t>
        <a:bodyPr/>
        <a:lstStyle/>
        <a:p>
          <a:endParaRPr kumimoji="1" lang="ja-JP" altLang="en-US"/>
        </a:p>
      </dgm:t>
    </dgm:pt>
    <dgm:pt modelId="{3EBAD2C9-2528-4504-9273-0150E23A6FC8}" type="sibTrans" cxnId="{EF325F9C-D7AC-4F35-978F-325A659E6FF7}">
      <dgm:prSet/>
      <dgm:spPr/>
      <dgm:t>
        <a:bodyPr/>
        <a:lstStyle/>
        <a:p>
          <a:endParaRPr kumimoji="1" lang="ja-JP" altLang="en-US"/>
        </a:p>
      </dgm:t>
    </dgm:pt>
    <dgm:pt modelId="{2EE8228A-2A43-4B91-B4DC-19CAFFABC065}">
      <dgm:prSet phldrT="[テキスト]"/>
      <dgm:spPr/>
      <dgm:t>
        <a:bodyPr/>
        <a:lstStyle/>
        <a:p>
          <a:r>
            <a:rPr kumimoji="1" lang="ja-JP" altLang="en-US" dirty="0" smtClean="0">
              <a:latin typeface="ＭＳ Ｐゴシック" pitchFamily="50" charset="-128"/>
              <a:ea typeface="ＭＳ Ｐゴシック" pitchFamily="50" charset="-128"/>
            </a:rPr>
            <a:t>体重を</a:t>
          </a:r>
          <a:endParaRPr kumimoji="1" lang="en-US" altLang="ja-JP" dirty="0" smtClean="0">
            <a:latin typeface="ＭＳ Ｐゴシック" pitchFamily="50" charset="-128"/>
            <a:ea typeface="ＭＳ Ｐゴシック" pitchFamily="50" charset="-128"/>
          </a:endParaRPr>
        </a:p>
        <a:p>
          <a:r>
            <a:rPr kumimoji="1" lang="ja-JP" altLang="en-US" dirty="0" smtClean="0">
              <a:latin typeface="ＭＳ Ｐゴシック" pitchFamily="50" charset="-128"/>
              <a:ea typeface="ＭＳ Ｐゴシック" pitchFamily="50" charset="-128"/>
            </a:rPr>
            <a:t>増やす</a:t>
          </a:r>
          <a:endParaRPr kumimoji="1" lang="ja-JP" altLang="en-US" dirty="0">
            <a:latin typeface="ＭＳ Ｐゴシック" pitchFamily="50" charset="-128"/>
            <a:ea typeface="ＭＳ Ｐゴシック" pitchFamily="50" charset="-128"/>
          </a:endParaRPr>
        </a:p>
      </dgm:t>
    </dgm:pt>
    <dgm:pt modelId="{BC56F92E-04EE-4D22-AD9A-D5F146EFCAB6}" type="parTrans" cxnId="{509D4CCF-1D90-42FB-95BD-2D823273BD55}">
      <dgm:prSet/>
      <dgm:spPr/>
      <dgm:t>
        <a:bodyPr/>
        <a:lstStyle/>
        <a:p>
          <a:endParaRPr kumimoji="1" lang="ja-JP" altLang="en-US"/>
        </a:p>
      </dgm:t>
    </dgm:pt>
    <dgm:pt modelId="{8914B078-9085-4D81-ACC0-BECF6C6C6683}" type="sibTrans" cxnId="{509D4CCF-1D90-42FB-95BD-2D823273BD55}">
      <dgm:prSet/>
      <dgm:spPr/>
      <dgm:t>
        <a:bodyPr/>
        <a:lstStyle/>
        <a:p>
          <a:endParaRPr kumimoji="1" lang="ja-JP" altLang="en-US"/>
        </a:p>
      </dgm:t>
    </dgm:pt>
    <dgm:pt modelId="{A9BF1B4A-3BF7-4FC8-B5E0-0E94D55D52AD}">
      <dgm:prSet phldrT="[テキスト]" custT="1"/>
      <dgm:spPr/>
      <dgm:t>
        <a:bodyPr/>
        <a:lstStyle/>
        <a:p>
          <a:r>
            <a:rPr kumimoji="1" lang="ja-JP" altLang="en-US" sz="2800" dirty="0" smtClean="0">
              <a:solidFill>
                <a:srgbClr val="FF0000"/>
              </a:solidFill>
              <a:latin typeface="ＭＳ Ｐゴシック" pitchFamily="50" charset="-128"/>
              <a:ea typeface="ＭＳ Ｐゴシック" pitchFamily="50" charset="-128"/>
            </a:rPr>
            <a:t>入院</a:t>
          </a:r>
          <a:r>
            <a:rPr kumimoji="1" lang="ja-JP" altLang="en-US" sz="2800" dirty="0" smtClean="0">
              <a:latin typeface="ＭＳ Ｐゴシック" pitchFamily="50" charset="-128"/>
              <a:ea typeface="ＭＳ Ｐゴシック" pitchFamily="50" charset="-128"/>
            </a:rPr>
            <a:t>での</a:t>
          </a:r>
          <a:endParaRPr kumimoji="1" lang="en-US" altLang="ja-JP" sz="2800" dirty="0" smtClean="0">
            <a:latin typeface="ＭＳ Ｐゴシック" pitchFamily="50" charset="-128"/>
            <a:ea typeface="ＭＳ Ｐゴシック" pitchFamily="50" charset="-128"/>
          </a:endParaRPr>
        </a:p>
        <a:p>
          <a:r>
            <a:rPr kumimoji="1" lang="ja-JP" altLang="en-US" sz="2800" dirty="0" smtClean="0">
              <a:latin typeface="ＭＳ Ｐゴシック" pitchFamily="50" charset="-128"/>
              <a:ea typeface="ＭＳ Ｐゴシック" pitchFamily="50" charset="-128"/>
            </a:rPr>
            <a:t>行動療法</a:t>
          </a:r>
          <a:endParaRPr kumimoji="1" lang="ja-JP" altLang="en-US" sz="2800" dirty="0">
            <a:latin typeface="ＭＳ Ｐゴシック" pitchFamily="50" charset="-128"/>
            <a:ea typeface="ＭＳ Ｐゴシック" pitchFamily="50" charset="-128"/>
          </a:endParaRPr>
        </a:p>
      </dgm:t>
    </dgm:pt>
    <dgm:pt modelId="{5B135047-9FAD-4A64-8416-C11DF0FFD074}" type="parTrans" cxnId="{B3186569-22CF-491F-ADB1-855B713C3EA9}">
      <dgm:prSet/>
      <dgm:spPr/>
      <dgm:t>
        <a:bodyPr/>
        <a:lstStyle/>
        <a:p>
          <a:endParaRPr kumimoji="1" lang="ja-JP" altLang="en-US"/>
        </a:p>
      </dgm:t>
    </dgm:pt>
    <dgm:pt modelId="{CCFA8DE9-A2F5-44B7-80D7-CEF9C989665E}" type="sibTrans" cxnId="{B3186569-22CF-491F-ADB1-855B713C3EA9}">
      <dgm:prSet/>
      <dgm:spPr/>
      <dgm:t>
        <a:bodyPr/>
        <a:lstStyle/>
        <a:p>
          <a:endParaRPr kumimoji="1" lang="ja-JP" altLang="en-US"/>
        </a:p>
      </dgm:t>
    </dgm:pt>
    <dgm:pt modelId="{54E1F69A-D558-42C9-B363-6C1E19CABDAC}">
      <dgm:prSet phldrT="[テキスト]"/>
      <dgm:spPr/>
      <dgm:t>
        <a:bodyPr/>
        <a:lstStyle/>
        <a:p>
          <a:r>
            <a:rPr kumimoji="1" lang="ja-JP" altLang="en-US" dirty="0" smtClean="0">
              <a:latin typeface="ＭＳ Ｐゴシック" pitchFamily="50" charset="-128"/>
              <a:ea typeface="ＭＳ Ｐゴシック" pitchFamily="50" charset="-128"/>
            </a:rPr>
            <a:t>食事を</a:t>
          </a:r>
          <a:endParaRPr kumimoji="1" lang="en-US" altLang="ja-JP" dirty="0" smtClean="0">
            <a:latin typeface="ＭＳ Ｐゴシック" pitchFamily="50" charset="-128"/>
            <a:ea typeface="ＭＳ Ｐゴシック" pitchFamily="50" charset="-128"/>
          </a:endParaRPr>
        </a:p>
        <a:p>
          <a:r>
            <a:rPr kumimoji="1" lang="ja-JP" altLang="en-US" dirty="0" smtClean="0">
              <a:latin typeface="ＭＳ Ｐゴシック" pitchFamily="50" charset="-128"/>
              <a:ea typeface="ＭＳ Ｐゴシック" pitchFamily="50" charset="-128"/>
            </a:rPr>
            <a:t>安定させる</a:t>
          </a:r>
          <a:endParaRPr kumimoji="1" lang="ja-JP" altLang="en-US" dirty="0">
            <a:latin typeface="ＭＳ Ｐゴシック" pitchFamily="50" charset="-128"/>
            <a:ea typeface="ＭＳ Ｐゴシック" pitchFamily="50" charset="-128"/>
          </a:endParaRPr>
        </a:p>
      </dgm:t>
    </dgm:pt>
    <dgm:pt modelId="{F09CC75B-3809-4E2E-A259-10CDAC197D40}" type="parTrans" cxnId="{6DC4E5EC-85D1-48D7-8904-A628BBE96D4F}">
      <dgm:prSet/>
      <dgm:spPr/>
      <dgm:t>
        <a:bodyPr/>
        <a:lstStyle/>
        <a:p>
          <a:endParaRPr kumimoji="1" lang="ja-JP" altLang="en-US"/>
        </a:p>
      </dgm:t>
    </dgm:pt>
    <dgm:pt modelId="{62CAA38B-493A-426C-A024-556C08C1DBF0}" type="sibTrans" cxnId="{6DC4E5EC-85D1-48D7-8904-A628BBE96D4F}">
      <dgm:prSet/>
      <dgm:spPr/>
      <dgm:t>
        <a:bodyPr/>
        <a:lstStyle/>
        <a:p>
          <a:endParaRPr kumimoji="1" lang="ja-JP" altLang="en-US"/>
        </a:p>
      </dgm:t>
    </dgm:pt>
    <dgm:pt modelId="{6E4DDDBA-313C-446A-94A1-64C07FC0DEC7}">
      <dgm:prSet phldrT="[テキスト]" custT="1"/>
      <dgm:spPr/>
      <dgm:t>
        <a:bodyPr/>
        <a:lstStyle/>
        <a:p>
          <a:r>
            <a:rPr kumimoji="1" lang="ja-JP" altLang="en-US" sz="2400" b="1" dirty="0" smtClean="0">
              <a:solidFill>
                <a:srgbClr val="0070C0"/>
              </a:solidFill>
              <a:latin typeface="ＭＳ Ｐゴシック" pitchFamily="50" charset="-128"/>
              <a:ea typeface="ＭＳ Ｐゴシック" pitchFamily="50" charset="-128"/>
            </a:rPr>
            <a:t>外来</a:t>
          </a:r>
          <a:r>
            <a:rPr kumimoji="1" lang="ja-JP" altLang="en-US" sz="2400" dirty="0" smtClean="0">
              <a:latin typeface="ＭＳ Ｐゴシック" pitchFamily="50" charset="-128"/>
              <a:ea typeface="ＭＳ Ｐゴシック" pitchFamily="50" charset="-128"/>
            </a:rPr>
            <a:t>での</a:t>
          </a:r>
          <a:endParaRPr kumimoji="1" lang="en-US" altLang="ja-JP" sz="2400" dirty="0" smtClean="0">
            <a:latin typeface="ＭＳ Ｐゴシック" pitchFamily="50" charset="-128"/>
            <a:ea typeface="ＭＳ Ｐゴシック" pitchFamily="50" charset="-128"/>
          </a:endParaRPr>
        </a:p>
        <a:p>
          <a:r>
            <a:rPr kumimoji="1" lang="ja-JP" altLang="en-US" sz="2400" dirty="0" smtClean="0">
              <a:latin typeface="ＭＳ Ｐゴシック" pitchFamily="50" charset="-128"/>
              <a:ea typeface="ＭＳ Ｐゴシック" pitchFamily="50" charset="-128"/>
            </a:rPr>
            <a:t>認知行動療法</a:t>
          </a:r>
          <a:endParaRPr kumimoji="1" lang="ja-JP" altLang="en-US" sz="2400" dirty="0">
            <a:latin typeface="ＭＳ Ｐゴシック" pitchFamily="50" charset="-128"/>
            <a:ea typeface="ＭＳ Ｐゴシック" pitchFamily="50" charset="-128"/>
          </a:endParaRPr>
        </a:p>
      </dgm:t>
    </dgm:pt>
    <dgm:pt modelId="{1A7F480C-D0A7-4656-93DE-27316C5E2E02}" type="parTrans" cxnId="{A38A7508-70F4-474D-AB8F-43C8D5272E7B}">
      <dgm:prSet/>
      <dgm:spPr/>
      <dgm:t>
        <a:bodyPr/>
        <a:lstStyle/>
        <a:p>
          <a:endParaRPr kumimoji="1" lang="ja-JP" altLang="en-US"/>
        </a:p>
      </dgm:t>
    </dgm:pt>
    <dgm:pt modelId="{64B7C2D3-B21D-46FC-9117-797FD68D83A4}" type="sibTrans" cxnId="{A38A7508-70F4-474D-AB8F-43C8D5272E7B}">
      <dgm:prSet/>
      <dgm:spPr/>
      <dgm:t>
        <a:bodyPr/>
        <a:lstStyle/>
        <a:p>
          <a:endParaRPr kumimoji="1" lang="ja-JP" altLang="en-US"/>
        </a:p>
      </dgm:t>
    </dgm:pt>
    <dgm:pt modelId="{1E97F818-A7FF-41D0-9B1F-0775928615B7}">
      <dgm:prSet/>
      <dgm:spPr/>
      <dgm:t>
        <a:bodyPr/>
        <a:lstStyle/>
        <a:p>
          <a:endParaRPr kumimoji="1" lang="ja-JP" altLang="en-US" dirty="0"/>
        </a:p>
      </dgm:t>
    </dgm:pt>
    <dgm:pt modelId="{8A5B63D9-9D79-4E13-BCEE-C97CD2E2F73B}" type="parTrans" cxnId="{40AB9FCF-D9FB-471F-92FD-65512B35DD62}">
      <dgm:prSet/>
      <dgm:spPr/>
      <dgm:t>
        <a:bodyPr/>
        <a:lstStyle/>
        <a:p>
          <a:endParaRPr kumimoji="1" lang="ja-JP" altLang="en-US"/>
        </a:p>
      </dgm:t>
    </dgm:pt>
    <dgm:pt modelId="{E95C1BE9-5CB4-4228-94AA-39D957B5FC73}" type="sibTrans" cxnId="{40AB9FCF-D9FB-471F-92FD-65512B35DD62}">
      <dgm:prSet/>
      <dgm:spPr/>
      <dgm:t>
        <a:bodyPr/>
        <a:lstStyle/>
        <a:p>
          <a:endParaRPr kumimoji="1" lang="ja-JP" altLang="en-US"/>
        </a:p>
      </dgm:t>
    </dgm:pt>
    <dgm:pt modelId="{C9E62324-1ECA-45E3-BD13-D0F980907C9E}" type="pres">
      <dgm:prSet presAssocID="{16F65BF1-BC27-4FCE-88F6-9F8CA6120F48}" presName="Name0" presStyleCnt="0">
        <dgm:presLayoutVars>
          <dgm:chPref val="3"/>
          <dgm:dir/>
          <dgm:animLvl val="lvl"/>
          <dgm:resizeHandles/>
        </dgm:presLayoutVars>
      </dgm:prSet>
      <dgm:spPr/>
      <dgm:t>
        <a:bodyPr/>
        <a:lstStyle/>
        <a:p>
          <a:endParaRPr kumimoji="1" lang="ja-JP" altLang="en-US"/>
        </a:p>
      </dgm:t>
    </dgm:pt>
    <dgm:pt modelId="{B67AA56F-8990-4393-86CF-08983891D13F}" type="pres">
      <dgm:prSet presAssocID="{3D7AE4AA-2A8D-46F5-BFC4-230E97D4E412}" presName="horFlow" presStyleCnt="0"/>
      <dgm:spPr/>
    </dgm:pt>
    <dgm:pt modelId="{C226AD12-F249-4B0A-9526-0DEC21D282A9}" type="pres">
      <dgm:prSet presAssocID="{3D7AE4AA-2A8D-46F5-BFC4-230E97D4E412}" presName="bigChev" presStyleLbl="node1" presStyleIdx="0" presStyleCnt="3"/>
      <dgm:spPr/>
      <dgm:t>
        <a:bodyPr/>
        <a:lstStyle/>
        <a:p>
          <a:endParaRPr kumimoji="1" lang="ja-JP" altLang="en-US"/>
        </a:p>
      </dgm:t>
    </dgm:pt>
    <dgm:pt modelId="{8AA276B0-0F9B-4F8E-8107-15F99CCDA6E1}" type="pres">
      <dgm:prSet presAssocID="{4E8D44B9-FCA4-4830-8FBF-FF80C580AEBE}" presName="parTrans" presStyleCnt="0"/>
      <dgm:spPr/>
    </dgm:pt>
    <dgm:pt modelId="{189ECE30-1B2B-458C-8659-1A88D62A52DB}" type="pres">
      <dgm:prSet presAssocID="{6E0D68AD-0678-4102-B9D6-054C6677C139}" presName="node" presStyleLbl="alignAccFollowNode1" presStyleIdx="0" presStyleCnt="4" custScaleX="116617">
        <dgm:presLayoutVars>
          <dgm:bulletEnabled val="1"/>
        </dgm:presLayoutVars>
      </dgm:prSet>
      <dgm:spPr/>
      <dgm:t>
        <a:bodyPr/>
        <a:lstStyle/>
        <a:p>
          <a:endParaRPr kumimoji="1" lang="ja-JP" altLang="en-US"/>
        </a:p>
      </dgm:t>
    </dgm:pt>
    <dgm:pt modelId="{4C6AD0B7-E08D-4320-B850-A689880BA15E}" type="pres">
      <dgm:prSet presAssocID="{3D7AE4AA-2A8D-46F5-BFC4-230E97D4E412}" presName="vSp" presStyleCnt="0"/>
      <dgm:spPr/>
    </dgm:pt>
    <dgm:pt modelId="{A9CB34DF-7782-4E01-9F9E-C6CFC9BFD679}" type="pres">
      <dgm:prSet presAssocID="{2EE8228A-2A43-4B91-B4DC-19CAFFABC065}" presName="horFlow" presStyleCnt="0"/>
      <dgm:spPr/>
    </dgm:pt>
    <dgm:pt modelId="{E56DC303-8D5D-40E9-89A8-CEF9F0BA8E7E}" type="pres">
      <dgm:prSet presAssocID="{2EE8228A-2A43-4B91-B4DC-19CAFFABC065}" presName="bigChev" presStyleLbl="node1" presStyleIdx="1" presStyleCnt="3"/>
      <dgm:spPr/>
      <dgm:t>
        <a:bodyPr/>
        <a:lstStyle/>
        <a:p>
          <a:endParaRPr kumimoji="1" lang="ja-JP" altLang="en-US"/>
        </a:p>
      </dgm:t>
    </dgm:pt>
    <dgm:pt modelId="{23C9922D-86A2-43A0-B88D-BD9FE926F484}" type="pres">
      <dgm:prSet presAssocID="{5B135047-9FAD-4A64-8416-C11DF0FFD074}" presName="parTrans" presStyleCnt="0"/>
      <dgm:spPr/>
    </dgm:pt>
    <dgm:pt modelId="{C7A9990D-FB56-4BA6-B792-E0350DAF3157}" type="pres">
      <dgm:prSet presAssocID="{A9BF1B4A-3BF7-4FC8-B5E0-0E94D55D52AD}" presName="node" presStyleLbl="alignAccFollowNode1" presStyleIdx="1" presStyleCnt="4" custScaleX="118137">
        <dgm:presLayoutVars>
          <dgm:bulletEnabled val="1"/>
        </dgm:presLayoutVars>
      </dgm:prSet>
      <dgm:spPr/>
      <dgm:t>
        <a:bodyPr/>
        <a:lstStyle/>
        <a:p>
          <a:endParaRPr kumimoji="1" lang="ja-JP" altLang="en-US"/>
        </a:p>
      </dgm:t>
    </dgm:pt>
    <dgm:pt modelId="{5FA2D539-326B-4056-B780-F2F2775AD97E}" type="pres">
      <dgm:prSet presAssocID="{2EE8228A-2A43-4B91-B4DC-19CAFFABC065}" presName="vSp" presStyleCnt="0"/>
      <dgm:spPr/>
    </dgm:pt>
    <dgm:pt modelId="{45E9EB4B-A6B1-422C-887A-4C0BD3ACB860}" type="pres">
      <dgm:prSet presAssocID="{54E1F69A-D558-42C9-B363-6C1E19CABDAC}" presName="horFlow" presStyleCnt="0"/>
      <dgm:spPr/>
    </dgm:pt>
    <dgm:pt modelId="{0B436B96-75B3-4207-9242-6F738167792F}" type="pres">
      <dgm:prSet presAssocID="{54E1F69A-D558-42C9-B363-6C1E19CABDAC}" presName="bigChev" presStyleLbl="node1" presStyleIdx="2" presStyleCnt="3"/>
      <dgm:spPr/>
      <dgm:t>
        <a:bodyPr/>
        <a:lstStyle/>
        <a:p>
          <a:endParaRPr kumimoji="1" lang="ja-JP" altLang="en-US"/>
        </a:p>
      </dgm:t>
    </dgm:pt>
    <dgm:pt modelId="{C269EA91-336F-40DF-AE95-517888EF634F}" type="pres">
      <dgm:prSet presAssocID="{1A7F480C-D0A7-4656-93DE-27316C5E2E02}" presName="parTrans" presStyleCnt="0"/>
      <dgm:spPr/>
    </dgm:pt>
    <dgm:pt modelId="{ECD28916-AFF6-4BA2-99BE-301D8FC34FB3}" type="pres">
      <dgm:prSet presAssocID="{6E4DDDBA-313C-446A-94A1-64C07FC0DEC7}" presName="node" presStyleLbl="alignAccFollowNode1" presStyleIdx="2" presStyleCnt="4" custScaleX="121650">
        <dgm:presLayoutVars>
          <dgm:bulletEnabled val="1"/>
        </dgm:presLayoutVars>
      </dgm:prSet>
      <dgm:spPr/>
      <dgm:t>
        <a:bodyPr/>
        <a:lstStyle/>
        <a:p>
          <a:endParaRPr kumimoji="1" lang="ja-JP" altLang="en-US"/>
        </a:p>
      </dgm:t>
    </dgm:pt>
    <dgm:pt modelId="{B24CD425-BE05-49C3-9027-6927953DFF1F}" type="pres">
      <dgm:prSet presAssocID="{64B7C2D3-B21D-46FC-9117-797FD68D83A4}" presName="sibTrans" presStyleCnt="0"/>
      <dgm:spPr/>
    </dgm:pt>
    <dgm:pt modelId="{861FE448-E8A8-4FF1-941E-25298249DA65}" type="pres">
      <dgm:prSet presAssocID="{1E97F818-A7FF-41D0-9B1F-0775928615B7}" presName="node" presStyleLbl="alignAccFollowNode1" presStyleIdx="3" presStyleCnt="4">
        <dgm:presLayoutVars>
          <dgm:bulletEnabled val="1"/>
        </dgm:presLayoutVars>
      </dgm:prSet>
      <dgm:spPr/>
      <dgm:t>
        <a:bodyPr/>
        <a:lstStyle/>
        <a:p>
          <a:endParaRPr kumimoji="1" lang="ja-JP" altLang="en-US"/>
        </a:p>
      </dgm:t>
    </dgm:pt>
  </dgm:ptLst>
  <dgm:cxnLst>
    <dgm:cxn modelId="{A54C3C95-01B8-4AFA-B45F-BD1892F82AAB}" type="presOf" srcId="{A9BF1B4A-3BF7-4FC8-B5E0-0E94D55D52AD}" destId="{C7A9990D-FB56-4BA6-B792-E0350DAF3157}" srcOrd="0" destOrd="0" presId="urn:microsoft.com/office/officeart/2005/8/layout/lProcess3"/>
    <dgm:cxn modelId="{7B204EA4-ACAF-4D35-91F5-AB6F6439804A}" type="presOf" srcId="{6E4DDDBA-313C-446A-94A1-64C07FC0DEC7}" destId="{ECD28916-AFF6-4BA2-99BE-301D8FC34FB3}" srcOrd="0" destOrd="0" presId="urn:microsoft.com/office/officeart/2005/8/layout/lProcess3"/>
    <dgm:cxn modelId="{EF325F9C-D7AC-4F35-978F-325A659E6FF7}" srcId="{3D7AE4AA-2A8D-46F5-BFC4-230E97D4E412}" destId="{6E0D68AD-0678-4102-B9D6-054C6677C139}" srcOrd="0" destOrd="0" parTransId="{4E8D44B9-FCA4-4830-8FBF-FF80C580AEBE}" sibTransId="{3EBAD2C9-2528-4504-9273-0150E23A6FC8}"/>
    <dgm:cxn modelId="{6DC4E5EC-85D1-48D7-8904-A628BBE96D4F}" srcId="{16F65BF1-BC27-4FCE-88F6-9F8CA6120F48}" destId="{54E1F69A-D558-42C9-B363-6C1E19CABDAC}" srcOrd="2" destOrd="0" parTransId="{F09CC75B-3809-4E2E-A259-10CDAC197D40}" sibTransId="{62CAA38B-493A-426C-A024-556C08C1DBF0}"/>
    <dgm:cxn modelId="{CE38E095-4D62-46BD-B458-BFF29F0BB12F}" type="presOf" srcId="{1E97F818-A7FF-41D0-9B1F-0775928615B7}" destId="{861FE448-E8A8-4FF1-941E-25298249DA65}" srcOrd="0" destOrd="0" presId="urn:microsoft.com/office/officeart/2005/8/layout/lProcess3"/>
    <dgm:cxn modelId="{6D7A4A30-BD6D-4535-B74E-B68DA7F8A855}" srcId="{16F65BF1-BC27-4FCE-88F6-9F8CA6120F48}" destId="{3D7AE4AA-2A8D-46F5-BFC4-230E97D4E412}" srcOrd="0" destOrd="0" parTransId="{D0F5CB18-CE70-4551-830A-95D835C09A16}" sibTransId="{B3225B3B-7367-4038-A82F-3D1EB485BB95}"/>
    <dgm:cxn modelId="{2DAF655E-5605-4DBF-9B8D-1518D8662A9C}" type="presOf" srcId="{3D7AE4AA-2A8D-46F5-BFC4-230E97D4E412}" destId="{C226AD12-F249-4B0A-9526-0DEC21D282A9}" srcOrd="0" destOrd="0" presId="urn:microsoft.com/office/officeart/2005/8/layout/lProcess3"/>
    <dgm:cxn modelId="{18B8A5CE-CA88-4E11-BABA-5667236E8BE5}" type="presOf" srcId="{54E1F69A-D558-42C9-B363-6C1E19CABDAC}" destId="{0B436B96-75B3-4207-9242-6F738167792F}" srcOrd="0" destOrd="0" presId="urn:microsoft.com/office/officeart/2005/8/layout/lProcess3"/>
    <dgm:cxn modelId="{B3186569-22CF-491F-ADB1-855B713C3EA9}" srcId="{2EE8228A-2A43-4B91-B4DC-19CAFFABC065}" destId="{A9BF1B4A-3BF7-4FC8-B5E0-0E94D55D52AD}" srcOrd="0" destOrd="0" parTransId="{5B135047-9FAD-4A64-8416-C11DF0FFD074}" sibTransId="{CCFA8DE9-A2F5-44B7-80D7-CEF9C989665E}"/>
    <dgm:cxn modelId="{509D4CCF-1D90-42FB-95BD-2D823273BD55}" srcId="{16F65BF1-BC27-4FCE-88F6-9F8CA6120F48}" destId="{2EE8228A-2A43-4B91-B4DC-19CAFFABC065}" srcOrd="1" destOrd="0" parTransId="{BC56F92E-04EE-4D22-AD9A-D5F146EFCAB6}" sibTransId="{8914B078-9085-4D81-ACC0-BECF6C6C6683}"/>
    <dgm:cxn modelId="{2B2FC9B3-0641-44A7-9649-D0CB159DBA69}" type="presOf" srcId="{2EE8228A-2A43-4B91-B4DC-19CAFFABC065}" destId="{E56DC303-8D5D-40E9-89A8-CEF9F0BA8E7E}" srcOrd="0" destOrd="0" presId="urn:microsoft.com/office/officeart/2005/8/layout/lProcess3"/>
    <dgm:cxn modelId="{A7A703BC-47A0-4476-83C3-B68B7B8AD6F5}" type="presOf" srcId="{16F65BF1-BC27-4FCE-88F6-9F8CA6120F48}" destId="{C9E62324-1ECA-45E3-BD13-D0F980907C9E}" srcOrd="0" destOrd="0" presId="urn:microsoft.com/office/officeart/2005/8/layout/lProcess3"/>
    <dgm:cxn modelId="{5F3DFC3F-938F-4E7F-8D25-5373938950C8}" type="presOf" srcId="{6E0D68AD-0678-4102-B9D6-054C6677C139}" destId="{189ECE30-1B2B-458C-8659-1A88D62A52DB}" srcOrd="0" destOrd="0" presId="urn:microsoft.com/office/officeart/2005/8/layout/lProcess3"/>
    <dgm:cxn modelId="{40AB9FCF-D9FB-471F-92FD-65512B35DD62}" srcId="{54E1F69A-D558-42C9-B363-6C1E19CABDAC}" destId="{1E97F818-A7FF-41D0-9B1F-0775928615B7}" srcOrd="1" destOrd="0" parTransId="{8A5B63D9-9D79-4E13-BCEE-C97CD2E2F73B}" sibTransId="{E95C1BE9-5CB4-4228-94AA-39D957B5FC73}"/>
    <dgm:cxn modelId="{A38A7508-70F4-474D-AB8F-43C8D5272E7B}" srcId="{54E1F69A-D558-42C9-B363-6C1E19CABDAC}" destId="{6E4DDDBA-313C-446A-94A1-64C07FC0DEC7}" srcOrd="0" destOrd="0" parTransId="{1A7F480C-D0A7-4656-93DE-27316C5E2E02}" sibTransId="{64B7C2D3-B21D-46FC-9117-797FD68D83A4}"/>
    <dgm:cxn modelId="{9E19D42B-67F6-423C-A176-101556540D0B}" type="presParOf" srcId="{C9E62324-1ECA-45E3-BD13-D0F980907C9E}" destId="{B67AA56F-8990-4393-86CF-08983891D13F}" srcOrd="0" destOrd="0" presId="urn:microsoft.com/office/officeart/2005/8/layout/lProcess3"/>
    <dgm:cxn modelId="{54B66A59-790A-4047-9233-5AAB758AFF8E}" type="presParOf" srcId="{B67AA56F-8990-4393-86CF-08983891D13F}" destId="{C226AD12-F249-4B0A-9526-0DEC21D282A9}" srcOrd="0" destOrd="0" presId="urn:microsoft.com/office/officeart/2005/8/layout/lProcess3"/>
    <dgm:cxn modelId="{4151E49A-5B2A-488E-BD3E-B2CD86CA580C}" type="presParOf" srcId="{B67AA56F-8990-4393-86CF-08983891D13F}" destId="{8AA276B0-0F9B-4F8E-8107-15F99CCDA6E1}" srcOrd="1" destOrd="0" presId="urn:microsoft.com/office/officeart/2005/8/layout/lProcess3"/>
    <dgm:cxn modelId="{2E9AE18C-68AA-4A57-A95A-057038E4E6C0}" type="presParOf" srcId="{B67AA56F-8990-4393-86CF-08983891D13F}" destId="{189ECE30-1B2B-458C-8659-1A88D62A52DB}" srcOrd="2" destOrd="0" presId="urn:microsoft.com/office/officeart/2005/8/layout/lProcess3"/>
    <dgm:cxn modelId="{A51ED98F-8096-40CB-9EF1-3B2E4E6892C4}" type="presParOf" srcId="{C9E62324-1ECA-45E3-BD13-D0F980907C9E}" destId="{4C6AD0B7-E08D-4320-B850-A689880BA15E}" srcOrd="1" destOrd="0" presId="urn:microsoft.com/office/officeart/2005/8/layout/lProcess3"/>
    <dgm:cxn modelId="{12BB8558-91E5-4D00-ADE6-CC8224718F4E}" type="presParOf" srcId="{C9E62324-1ECA-45E3-BD13-D0F980907C9E}" destId="{A9CB34DF-7782-4E01-9F9E-C6CFC9BFD679}" srcOrd="2" destOrd="0" presId="urn:microsoft.com/office/officeart/2005/8/layout/lProcess3"/>
    <dgm:cxn modelId="{FCE8195F-5B1E-4DA1-B06C-00E5D2C1ABD6}" type="presParOf" srcId="{A9CB34DF-7782-4E01-9F9E-C6CFC9BFD679}" destId="{E56DC303-8D5D-40E9-89A8-CEF9F0BA8E7E}" srcOrd="0" destOrd="0" presId="urn:microsoft.com/office/officeart/2005/8/layout/lProcess3"/>
    <dgm:cxn modelId="{E932F856-42BF-420C-88D4-612DC2E1B0EE}" type="presParOf" srcId="{A9CB34DF-7782-4E01-9F9E-C6CFC9BFD679}" destId="{23C9922D-86A2-43A0-B88D-BD9FE926F484}" srcOrd="1" destOrd="0" presId="urn:microsoft.com/office/officeart/2005/8/layout/lProcess3"/>
    <dgm:cxn modelId="{6AB5AEB5-B67A-408F-94EA-EE2F3B2C0ABB}" type="presParOf" srcId="{A9CB34DF-7782-4E01-9F9E-C6CFC9BFD679}" destId="{C7A9990D-FB56-4BA6-B792-E0350DAF3157}" srcOrd="2" destOrd="0" presId="urn:microsoft.com/office/officeart/2005/8/layout/lProcess3"/>
    <dgm:cxn modelId="{F43E9EA8-EDD4-4926-987E-66E0E8C2E118}" type="presParOf" srcId="{C9E62324-1ECA-45E3-BD13-D0F980907C9E}" destId="{5FA2D539-326B-4056-B780-F2F2775AD97E}" srcOrd="3" destOrd="0" presId="urn:microsoft.com/office/officeart/2005/8/layout/lProcess3"/>
    <dgm:cxn modelId="{E6F3985D-83FE-4A17-9114-7A79A5DC41D0}" type="presParOf" srcId="{C9E62324-1ECA-45E3-BD13-D0F980907C9E}" destId="{45E9EB4B-A6B1-422C-887A-4C0BD3ACB860}" srcOrd="4" destOrd="0" presId="urn:microsoft.com/office/officeart/2005/8/layout/lProcess3"/>
    <dgm:cxn modelId="{195D62CE-4D4E-4B82-974A-E95BF3475CD7}" type="presParOf" srcId="{45E9EB4B-A6B1-422C-887A-4C0BD3ACB860}" destId="{0B436B96-75B3-4207-9242-6F738167792F}" srcOrd="0" destOrd="0" presId="urn:microsoft.com/office/officeart/2005/8/layout/lProcess3"/>
    <dgm:cxn modelId="{3F0B87D9-1D29-4528-9687-4DEC1B6207B8}" type="presParOf" srcId="{45E9EB4B-A6B1-422C-887A-4C0BD3ACB860}" destId="{C269EA91-336F-40DF-AE95-517888EF634F}" srcOrd="1" destOrd="0" presId="urn:microsoft.com/office/officeart/2005/8/layout/lProcess3"/>
    <dgm:cxn modelId="{B35B9EA8-24E1-4505-AFE7-514146F8C045}" type="presParOf" srcId="{45E9EB4B-A6B1-422C-887A-4C0BD3ACB860}" destId="{ECD28916-AFF6-4BA2-99BE-301D8FC34FB3}" srcOrd="2" destOrd="0" presId="urn:microsoft.com/office/officeart/2005/8/layout/lProcess3"/>
    <dgm:cxn modelId="{F018CFBA-1A6E-4EE7-BA9C-96E8BFD23172}" type="presParOf" srcId="{45E9EB4B-A6B1-422C-887A-4C0BD3ACB860}" destId="{B24CD425-BE05-49C3-9027-6927953DFF1F}" srcOrd="3" destOrd="0" presId="urn:microsoft.com/office/officeart/2005/8/layout/lProcess3"/>
    <dgm:cxn modelId="{937C0D0F-18AC-4E52-93E1-6DC275A67F9A}" type="presParOf" srcId="{45E9EB4B-A6B1-422C-887A-4C0BD3ACB860}" destId="{861FE448-E8A8-4FF1-941E-25298249DA65}" srcOrd="4"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73FE72-912E-4CBA-A945-6EA2ADD586B5}" type="doc">
      <dgm:prSet loTypeId="urn:microsoft.com/office/officeart/2005/8/layout/lProcess3" loCatId="process" qsTypeId="urn:microsoft.com/office/officeart/2005/8/quickstyle/simple1" qsCatId="simple" csTypeId="urn:microsoft.com/office/officeart/2005/8/colors/colorful1#2" csCatId="colorful" phldr="1"/>
      <dgm:spPr/>
      <dgm:t>
        <a:bodyPr/>
        <a:lstStyle/>
        <a:p>
          <a:endParaRPr kumimoji="1" lang="ja-JP" altLang="en-US"/>
        </a:p>
      </dgm:t>
    </dgm:pt>
    <dgm:pt modelId="{0A987D97-2513-45C8-BC4A-AA5BD83AB1C2}">
      <dgm:prSet phldrT="[テキスト]" custT="1"/>
      <dgm:spPr/>
      <dgm:t>
        <a:bodyPr/>
        <a:lstStyle/>
        <a:p>
          <a:r>
            <a:rPr kumimoji="1" lang="ja-JP" altLang="en-US" sz="3600" dirty="0" smtClean="0">
              <a:latin typeface="ＭＳ Ｐゴシック" pitchFamily="50" charset="-128"/>
              <a:ea typeface="ＭＳ Ｐゴシック" pitchFamily="50" charset="-128"/>
            </a:rPr>
            <a:t>個人精神療法</a:t>
          </a:r>
          <a:endParaRPr kumimoji="1" lang="ja-JP" altLang="en-US" sz="3600" dirty="0">
            <a:latin typeface="ＭＳ Ｐゴシック" pitchFamily="50" charset="-128"/>
            <a:ea typeface="ＭＳ Ｐゴシック" pitchFamily="50" charset="-128"/>
          </a:endParaRPr>
        </a:p>
      </dgm:t>
    </dgm:pt>
    <dgm:pt modelId="{45072934-8E0A-40FE-82EF-754DA51789D7}" type="parTrans" cxnId="{0D6CB1C8-8F64-44CC-AF4D-297EAA732269}">
      <dgm:prSet/>
      <dgm:spPr/>
      <dgm:t>
        <a:bodyPr/>
        <a:lstStyle/>
        <a:p>
          <a:endParaRPr kumimoji="1" lang="ja-JP" altLang="en-US"/>
        </a:p>
      </dgm:t>
    </dgm:pt>
    <dgm:pt modelId="{9F7F5CAD-EDC0-4E89-BE61-713BEDE6B37F}" type="sibTrans" cxnId="{0D6CB1C8-8F64-44CC-AF4D-297EAA732269}">
      <dgm:prSet/>
      <dgm:spPr/>
      <dgm:t>
        <a:bodyPr/>
        <a:lstStyle/>
        <a:p>
          <a:endParaRPr kumimoji="1" lang="ja-JP" altLang="en-US"/>
        </a:p>
      </dgm:t>
    </dgm:pt>
    <dgm:pt modelId="{3A78AE7C-B164-4488-87D7-A639618B977A}">
      <dgm:prSet phldrT="[テキスト]" custT="1"/>
      <dgm:spPr/>
      <dgm:t>
        <a:bodyPr/>
        <a:lstStyle/>
        <a:p>
          <a:r>
            <a:rPr kumimoji="1" lang="ja-JP" altLang="en-US" sz="2800" dirty="0" smtClean="0">
              <a:latin typeface="ＭＳ Ｐゴシック" pitchFamily="50" charset="-128"/>
              <a:ea typeface="ＭＳ Ｐゴシック" pitchFamily="50" charset="-128"/>
            </a:rPr>
            <a:t>外来診療</a:t>
          </a:r>
          <a:endParaRPr kumimoji="1" lang="ja-JP" altLang="en-US" sz="2800" dirty="0">
            <a:latin typeface="ＭＳ Ｐゴシック" pitchFamily="50" charset="-128"/>
            <a:ea typeface="ＭＳ Ｐゴシック" pitchFamily="50" charset="-128"/>
          </a:endParaRPr>
        </a:p>
      </dgm:t>
    </dgm:pt>
    <dgm:pt modelId="{D47E4421-71E6-4172-868D-B0D079ADC9EE}" type="parTrans" cxnId="{4D7DE975-7751-48B9-BACC-238ACBFD2FB4}">
      <dgm:prSet/>
      <dgm:spPr/>
      <dgm:t>
        <a:bodyPr/>
        <a:lstStyle/>
        <a:p>
          <a:endParaRPr kumimoji="1" lang="ja-JP" altLang="en-US"/>
        </a:p>
      </dgm:t>
    </dgm:pt>
    <dgm:pt modelId="{32C46CB9-A88E-4CE9-A3B6-17A913C81154}" type="sibTrans" cxnId="{4D7DE975-7751-48B9-BACC-238ACBFD2FB4}">
      <dgm:prSet/>
      <dgm:spPr/>
      <dgm:t>
        <a:bodyPr/>
        <a:lstStyle/>
        <a:p>
          <a:endParaRPr kumimoji="1" lang="ja-JP" altLang="en-US"/>
        </a:p>
      </dgm:t>
    </dgm:pt>
    <dgm:pt modelId="{2663C8CC-5DD4-4170-B9AD-D6A7CF96D2E6}">
      <dgm:prSet phldrT="[テキスト]" custT="1"/>
      <dgm:spPr/>
      <dgm:t>
        <a:bodyPr/>
        <a:lstStyle/>
        <a:p>
          <a:r>
            <a:rPr kumimoji="1" lang="ja-JP" altLang="en-US" sz="2400" dirty="0" smtClean="0">
              <a:latin typeface="ＭＳ Ｐゴシック" pitchFamily="50" charset="-128"/>
              <a:ea typeface="ＭＳ Ｐゴシック" pitchFamily="50" charset="-128"/>
            </a:rPr>
            <a:t>カウンセリング</a:t>
          </a:r>
          <a:endParaRPr kumimoji="1" lang="ja-JP" altLang="en-US" sz="2400" dirty="0">
            <a:latin typeface="ＭＳ Ｐゴシック" pitchFamily="50" charset="-128"/>
            <a:ea typeface="ＭＳ Ｐゴシック" pitchFamily="50" charset="-128"/>
          </a:endParaRPr>
        </a:p>
      </dgm:t>
    </dgm:pt>
    <dgm:pt modelId="{170DF978-31F2-4609-9775-CF68FF0561C6}" type="parTrans" cxnId="{E68139FA-3476-4340-950E-9A8315F63FC6}">
      <dgm:prSet/>
      <dgm:spPr/>
      <dgm:t>
        <a:bodyPr/>
        <a:lstStyle/>
        <a:p>
          <a:endParaRPr kumimoji="1" lang="ja-JP" altLang="en-US"/>
        </a:p>
      </dgm:t>
    </dgm:pt>
    <dgm:pt modelId="{4078E6ED-272C-49F1-ABA2-D9F884E35423}" type="sibTrans" cxnId="{E68139FA-3476-4340-950E-9A8315F63FC6}">
      <dgm:prSet/>
      <dgm:spPr/>
      <dgm:t>
        <a:bodyPr/>
        <a:lstStyle/>
        <a:p>
          <a:endParaRPr kumimoji="1" lang="ja-JP" altLang="en-US"/>
        </a:p>
      </dgm:t>
    </dgm:pt>
    <dgm:pt modelId="{C21B53C6-FD43-40AE-93A1-D45CF8A4937F}">
      <dgm:prSet phldrT="[テキスト]" custT="1"/>
      <dgm:spPr/>
      <dgm:t>
        <a:bodyPr/>
        <a:lstStyle/>
        <a:p>
          <a:r>
            <a:rPr kumimoji="1" lang="ja-JP" altLang="en-US" sz="3600" dirty="0" smtClean="0">
              <a:latin typeface="ＭＳ Ｐゴシック" pitchFamily="50" charset="-128"/>
              <a:ea typeface="ＭＳ Ｐゴシック" pitchFamily="50" charset="-128"/>
            </a:rPr>
            <a:t>家族療法</a:t>
          </a:r>
          <a:endParaRPr kumimoji="1" lang="ja-JP" altLang="en-US" sz="3600" dirty="0">
            <a:latin typeface="ＭＳ Ｐゴシック" pitchFamily="50" charset="-128"/>
            <a:ea typeface="ＭＳ Ｐゴシック" pitchFamily="50" charset="-128"/>
          </a:endParaRPr>
        </a:p>
      </dgm:t>
    </dgm:pt>
    <dgm:pt modelId="{01ACEE0F-FF1A-460E-AE1C-A9391DE136D3}" type="parTrans" cxnId="{803EF413-F70D-478E-9E22-8072D2A93648}">
      <dgm:prSet/>
      <dgm:spPr/>
      <dgm:t>
        <a:bodyPr/>
        <a:lstStyle/>
        <a:p>
          <a:endParaRPr kumimoji="1" lang="ja-JP" altLang="en-US"/>
        </a:p>
      </dgm:t>
    </dgm:pt>
    <dgm:pt modelId="{E1AAF4B7-FFAE-4CFB-8E74-9077CF87B2C7}" type="sibTrans" cxnId="{803EF413-F70D-478E-9E22-8072D2A93648}">
      <dgm:prSet/>
      <dgm:spPr/>
      <dgm:t>
        <a:bodyPr/>
        <a:lstStyle/>
        <a:p>
          <a:endParaRPr kumimoji="1" lang="ja-JP" altLang="en-US"/>
        </a:p>
      </dgm:t>
    </dgm:pt>
    <dgm:pt modelId="{3DA67B02-5446-42DE-98D3-DEA1AD10FBE3}">
      <dgm:prSet phldrT="[テキスト]" custT="1"/>
      <dgm:spPr/>
      <dgm:t>
        <a:bodyPr/>
        <a:lstStyle/>
        <a:p>
          <a:r>
            <a:rPr kumimoji="1" lang="ja-JP" altLang="en-US" sz="2400" dirty="0" smtClean="0">
              <a:latin typeface="ＭＳ Ｐゴシック" pitchFamily="50" charset="-128"/>
              <a:ea typeface="ＭＳ Ｐゴシック" pitchFamily="50" charset="-128"/>
            </a:rPr>
            <a:t>本人・家族での精神療法</a:t>
          </a:r>
          <a:endParaRPr kumimoji="1" lang="ja-JP" altLang="en-US" sz="2400" dirty="0">
            <a:latin typeface="ＭＳ Ｐゴシック" pitchFamily="50" charset="-128"/>
            <a:ea typeface="ＭＳ Ｐゴシック" pitchFamily="50" charset="-128"/>
          </a:endParaRPr>
        </a:p>
      </dgm:t>
    </dgm:pt>
    <dgm:pt modelId="{961F96F9-4D5E-4E1C-B325-32BEF59D1A2B}" type="parTrans" cxnId="{8D85BB77-CA33-49F7-A18E-5D8290478CCA}">
      <dgm:prSet/>
      <dgm:spPr/>
      <dgm:t>
        <a:bodyPr/>
        <a:lstStyle/>
        <a:p>
          <a:endParaRPr kumimoji="1" lang="ja-JP" altLang="en-US"/>
        </a:p>
      </dgm:t>
    </dgm:pt>
    <dgm:pt modelId="{046B8DFA-7093-43DB-8D5E-34E94340DBE9}" type="sibTrans" cxnId="{8D85BB77-CA33-49F7-A18E-5D8290478CCA}">
      <dgm:prSet/>
      <dgm:spPr/>
      <dgm:t>
        <a:bodyPr/>
        <a:lstStyle/>
        <a:p>
          <a:endParaRPr kumimoji="1" lang="ja-JP" altLang="en-US"/>
        </a:p>
      </dgm:t>
    </dgm:pt>
    <dgm:pt modelId="{E02BAF51-EB9C-449D-A657-FCC7B0EB586E}">
      <dgm:prSet phldrT="[テキスト]" custT="1"/>
      <dgm:spPr/>
      <dgm:t>
        <a:bodyPr/>
        <a:lstStyle/>
        <a:p>
          <a:r>
            <a:rPr kumimoji="1" lang="ja-JP" altLang="en-US" sz="3200" dirty="0" smtClean="0">
              <a:latin typeface="ＭＳ Ｐゴシック" pitchFamily="50" charset="-128"/>
              <a:ea typeface="ＭＳ Ｐゴシック" pitchFamily="50" charset="-128"/>
            </a:rPr>
            <a:t>家族会</a:t>
          </a:r>
          <a:endParaRPr kumimoji="1" lang="ja-JP" altLang="en-US" sz="3200" dirty="0">
            <a:latin typeface="ＭＳ Ｐゴシック" pitchFamily="50" charset="-128"/>
            <a:ea typeface="ＭＳ Ｐゴシック" pitchFamily="50" charset="-128"/>
          </a:endParaRPr>
        </a:p>
      </dgm:t>
    </dgm:pt>
    <dgm:pt modelId="{3DC654D1-34BD-453E-957E-79EC2FCD0CAC}" type="parTrans" cxnId="{416EB55C-8EDA-4054-BCD5-B44298A51C70}">
      <dgm:prSet/>
      <dgm:spPr/>
      <dgm:t>
        <a:bodyPr/>
        <a:lstStyle/>
        <a:p>
          <a:endParaRPr kumimoji="1" lang="ja-JP" altLang="en-US"/>
        </a:p>
      </dgm:t>
    </dgm:pt>
    <dgm:pt modelId="{D6F32E0D-68B5-4917-8468-BAE432F69511}" type="sibTrans" cxnId="{416EB55C-8EDA-4054-BCD5-B44298A51C70}">
      <dgm:prSet/>
      <dgm:spPr/>
      <dgm:t>
        <a:bodyPr/>
        <a:lstStyle/>
        <a:p>
          <a:endParaRPr kumimoji="1" lang="ja-JP" altLang="en-US"/>
        </a:p>
      </dgm:t>
    </dgm:pt>
    <dgm:pt modelId="{F8821D70-B6BB-4616-A856-1659E43F7A10}">
      <dgm:prSet phldrT="[テキスト]" custT="1"/>
      <dgm:spPr/>
      <dgm:t>
        <a:bodyPr/>
        <a:lstStyle/>
        <a:p>
          <a:r>
            <a:rPr kumimoji="1" lang="ja-JP" altLang="en-US" sz="3600" dirty="0" smtClean="0">
              <a:latin typeface="ＭＳ Ｐゴシック" pitchFamily="50" charset="-128"/>
              <a:ea typeface="ＭＳ Ｐゴシック" pitchFamily="50" charset="-128"/>
            </a:rPr>
            <a:t>集団療法</a:t>
          </a:r>
          <a:endParaRPr kumimoji="1" lang="ja-JP" altLang="en-US" sz="3600" dirty="0">
            <a:latin typeface="ＭＳ Ｐゴシック" pitchFamily="50" charset="-128"/>
            <a:ea typeface="ＭＳ Ｐゴシック" pitchFamily="50" charset="-128"/>
          </a:endParaRPr>
        </a:p>
      </dgm:t>
    </dgm:pt>
    <dgm:pt modelId="{06287A81-F41C-4543-9188-595B71A5B25F}" type="parTrans" cxnId="{BDB04222-17B0-4567-9A6E-28D26EEF0CB9}">
      <dgm:prSet/>
      <dgm:spPr/>
      <dgm:t>
        <a:bodyPr/>
        <a:lstStyle/>
        <a:p>
          <a:endParaRPr kumimoji="1" lang="ja-JP" altLang="en-US"/>
        </a:p>
      </dgm:t>
    </dgm:pt>
    <dgm:pt modelId="{C6DEC70E-84DE-4729-889E-C6E4A9291E10}" type="sibTrans" cxnId="{BDB04222-17B0-4567-9A6E-28D26EEF0CB9}">
      <dgm:prSet/>
      <dgm:spPr/>
      <dgm:t>
        <a:bodyPr/>
        <a:lstStyle/>
        <a:p>
          <a:endParaRPr kumimoji="1" lang="ja-JP" altLang="en-US"/>
        </a:p>
      </dgm:t>
    </dgm:pt>
    <dgm:pt modelId="{D6A5B65B-572E-4283-912F-1ECC0DA27121}">
      <dgm:prSet phldrT="[テキスト]" custT="1"/>
      <dgm:spPr/>
      <dgm:t>
        <a:bodyPr/>
        <a:lstStyle/>
        <a:p>
          <a:r>
            <a:rPr kumimoji="1" lang="ja-JP" altLang="en-US" sz="2400" dirty="0" smtClean="0">
              <a:latin typeface="ＭＳ Ｐゴシック" pitchFamily="50" charset="-128"/>
              <a:ea typeface="ＭＳ Ｐゴシック" pitchFamily="50" charset="-128"/>
            </a:rPr>
            <a:t>治療的</a:t>
          </a:r>
          <a:endParaRPr kumimoji="1" lang="en-US" altLang="ja-JP" sz="2400" dirty="0" smtClean="0">
            <a:latin typeface="ＭＳ Ｐゴシック" pitchFamily="50" charset="-128"/>
            <a:ea typeface="ＭＳ Ｐゴシック" pitchFamily="50" charset="-128"/>
          </a:endParaRPr>
        </a:p>
        <a:p>
          <a:r>
            <a:rPr kumimoji="1" lang="ja-JP" altLang="en-US" sz="2400" dirty="0" smtClean="0">
              <a:latin typeface="ＭＳ Ｐゴシック" pitchFamily="50" charset="-128"/>
              <a:ea typeface="ＭＳ Ｐゴシック" pitchFamily="50" charset="-128"/>
            </a:rPr>
            <a:t>集団療法</a:t>
          </a:r>
          <a:endParaRPr kumimoji="1" lang="ja-JP" altLang="en-US" sz="2400" dirty="0">
            <a:latin typeface="ＭＳ Ｐゴシック" pitchFamily="50" charset="-128"/>
            <a:ea typeface="ＭＳ Ｐゴシック" pitchFamily="50" charset="-128"/>
          </a:endParaRPr>
        </a:p>
      </dgm:t>
    </dgm:pt>
    <dgm:pt modelId="{13C93AAF-3114-4768-ADAD-282C42863CCC}" type="parTrans" cxnId="{24281F7A-3AC0-463C-A834-4214145BAD8E}">
      <dgm:prSet/>
      <dgm:spPr/>
      <dgm:t>
        <a:bodyPr/>
        <a:lstStyle/>
        <a:p>
          <a:endParaRPr kumimoji="1" lang="ja-JP" altLang="en-US"/>
        </a:p>
      </dgm:t>
    </dgm:pt>
    <dgm:pt modelId="{5B8C3FAB-2E90-469E-B3B6-D0C03429D087}" type="sibTrans" cxnId="{24281F7A-3AC0-463C-A834-4214145BAD8E}">
      <dgm:prSet/>
      <dgm:spPr/>
      <dgm:t>
        <a:bodyPr/>
        <a:lstStyle/>
        <a:p>
          <a:endParaRPr kumimoji="1" lang="ja-JP" altLang="en-US"/>
        </a:p>
      </dgm:t>
    </dgm:pt>
    <dgm:pt modelId="{C5BC03A0-8572-47A9-B38D-F7E31F8B843E}">
      <dgm:prSet phldrT="[テキスト]" custT="1"/>
      <dgm:spPr/>
      <dgm:t>
        <a:bodyPr/>
        <a:lstStyle/>
        <a:p>
          <a:r>
            <a:rPr kumimoji="1" lang="ja-JP" altLang="en-US" sz="2400" dirty="0" smtClean="0">
              <a:latin typeface="ＭＳ Ｐゴシック" pitchFamily="50" charset="-128"/>
              <a:ea typeface="ＭＳ Ｐゴシック" pitchFamily="50" charset="-128"/>
            </a:rPr>
            <a:t>作業所</a:t>
          </a:r>
          <a:endParaRPr kumimoji="1" lang="en-US" altLang="ja-JP" sz="2400" dirty="0" smtClean="0">
            <a:latin typeface="ＭＳ Ｐゴシック" pitchFamily="50" charset="-128"/>
            <a:ea typeface="ＭＳ Ｐゴシック" pitchFamily="50" charset="-128"/>
          </a:endParaRPr>
        </a:p>
        <a:p>
          <a:r>
            <a:rPr kumimoji="1" lang="ja-JP" altLang="en-US" sz="2400" dirty="0" smtClean="0">
              <a:latin typeface="ＭＳ Ｐゴシック" pitchFamily="50" charset="-128"/>
              <a:ea typeface="ＭＳ Ｐゴシック" pitchFamily="50" charset="-128"/>
            </a:rPr>
            <a:t>自助グループ</a:t>
          </a:r>
          <a:endParaRPr kumimoji="1" lang="ja-JP" altLang="en-US" sz="2400" dirty="0">
            <a:latin typeface="ＭＳ Ｐゴシック" pitchFamily="50" charset="-128"/>
            <a:ea typeface="ＭＳ Ｐゴシック" pitchFamily="50" charset="-128"/>
          </a:endParaRPr>
        </a:p>
      </dgm:t>
    </dgm:pt>
    <dgm:pt modelId="{9E374E05-87A8-4A40-87E9-83A0C1551A09}" type="parTrans" cxnId="{CA458FDE-E336-43AD-BC4D-568CB9C558C1}">
      <dgm:prSet/>
      <dgm:spPr/>
      <dgm:t>
        <a:bodyPr/>
        <a:lstStyle/>
        <a:p>
          <a:endParaRPr kumimoji="1" lang="ja-JP" altLang="en-US"/>
        </a:p>
      </dgm:t>
    </dgm:pt>
    <dgm:pt modelId="{514AD8C6-5BE8-4331-995E-42FEF346020A}" type="sibTrans" cxnId="{CA458FDE-E336-43AD-BC4D-568CB9C558C1}">
      <dgm:prSet/>
      <dgm:spPr/>
      <dgm:t>
        <a:bodyPr/>
        <a:lstStyle/>
        <a:p>
          <a:endParaRPr kumimoji="1" lang="ja-JP" altLang="en-US"/>
        </a:p>
      </dgm:t>
    </dgm:pt>
    <dgm:pt modelId="{52A73984-82C3-4007-8BAC-D8BD332CF6DD}" type="pres">
      <dgm:prSet presAssocID="{C373FE72-912E-4CBA-A945-6EA2ADD586B5}" presName="Name0" presStyleCnt="0">
        <dgm:presLayoutVars>
          <dgm:chPref val="3"/>
          <dgm:dir/>
          <dgm:animLvl val="lvl"/>
          <dgm:resizeHandles/>
        </dgm:presLayoutVars>
      </dgm:prSet>
      <dgm:spPr/>
      <dgm:t>
        <a:bodyPr/>
        <a:lstStyle/>
        <a:p>
          <a:endParaRPr kumimoji="1" lang="ja-JP" altLang="en-US"/>
        </a:p>
      </dgm:t>
    </dgm:pt>
    <dgm:pt modelId="{C16A0435-C1DF-4780-B774-9D22335B4239}" type="pres">
      <dgm:prSet presAssocID="{0A987D97-2513-45C8-BC4A-AA5BD83AB1C2}" presName="horFlow" presStyleCnt="0"/>
      <dgm:spPr/>
    </dgm:pt>
    <dgm:pt modelId="{AE328E57-CE91-4B20-8715-3EA7D0A6C599}" type="pres">
      <dgm:prSet presAssocID="{0A987D97-2513-45C8-BC4A-AA5BD83AB1C2}" presName="bigChev" presStyleLbl="node1" presStyleIdx="0" presStyleCnt="3" custScaleX="101518" custLinFactNeighborX="1837" custLinFactNeighborY="2127"/>
      <dgm:spPr/>
      <dgm:t>
        <a:bodyPr/>
        <a:lstStyle/>
        <a:p>
          <a:endParaRPr kumimoji="1" lang="ja-JP" altLang="en-US"/>
        </a:p>
      </dgm:t>
    </dgm:pt>
    <dgm:pt modelId="{D182C6D2-E8E6-4C99-BCAD-3AD143ACA82D}" type="pres">
      <dgm:prSet presAssocID="{D47E4421-71E6-4172-868D-B0D079ADC9EE}" presName="parTrans" presStyleCnt="0"/>
      <dgm:spPr/>
    </dgm:pt>
    <dgm:pt modelId="{582D86F6-A7BE-4EE1-B6C7-6D62B39DCF85}" type="pres">
      <dgm:prSet presAssocID="{3A78AE7C-B164-4488-87D7-A639618B977A}" presName="node" presStyleLbl="alignAccFollowNode1" presStyleIdx="0" presStyleCnt="6">
        <dgm:presLayoutVars>
          <dgm:bulletEnabled val="1"/>
        </dgm:presLayoutVars>
      </dgm:prSet>
      <dgm:spPr/>
      <dgm:t>
        <a:bodyPr/>
        <a:lstStyle/>
        <a:p>
          <a:endParaRPr kumimoji="1" lang="ja-JP" altLang="en-US"/>
        </a:p>
      </dgm:t>
    </dgm:pt>
    <dgm:pt modelId="{4E8C7B39-3FAF-427C-B523-E2C9F97C9900}" type="pres">
      <dgm:prSet presAssocID="{32C46CB9-A88E-4CE9-A3B6-17A913C81154}" presName="sibTrans" presStyleCnt="0"/>
      <dgm:spPr/>
    </dgm:pt>
    <dgm:pt modelId="{CC01A7F8-AC06-4A9A-8A11-35C357A64F5D}" type="pres">
      <dgm:prSet presAssocID="{2663C8CC-5DD4-4170-B9AD-D6A7CF96D2E6}" presName="node" presStyleLbl="alignAccFollowNode1" presStyleIdx="1" presStyleCnt="6" custScaleX="107812">
        <dgm:presLayoutVars>
          <dgm:bulletEnabled val="1"/>
        </dgm:presLayoutVars>
      </dgm:prSet>
      <dgm:spPr/>
      <dgm:t>
        <a:bodyPr/>
        <a:lstStyle/>
        <a:p>
          <a:endParaRPr kumimoji="1" lang="ja-JP" altLang="en-US"/>
        </a:p>
      </dgm:t>
    </dgm:pt>
    <dgm:pt modelId="{75581635-1C0D-497D-84F3-B57073B318FB}" type="pres">
      <dgm:prSet presAssocID="{0A987D97-2513-45C8-BC4A-AA5BD83AB1C2}" presName="vSp" presStyleCnt="0"/>
      <dgm:spPr/>
    </dgm:pt>
    <dgm:pt modelId="{4FCE443B-CF8B-41C6-9FDB-17C3B235B072}" type="pres">
      <dgm:prSet presAssocID="{C21B53C6-FD43-40AE-93A1-D45CF8A4937F}" presName="horFlow" presStyleCnt="0"/>
      <dgm:spPr/>
    </dgm:pt>
    <dgm:pt modelId="{DD86CD26-F1F9-48EB-9993-2ADDC29E5DF5}" type="pres">
      <dgm:prSet presAssocID="{C21B53C6-FD43-40AE-93A1-D45CF8A4937F}" presName="bigChev" presStyleLbl="node1" presStyleIdx="1" presStyleCnt="3"/>
      <dgm:spPr/>
      <dgm:t>
        <a:bodyPr/>
        <a:lstStyle/>
        <a:p>
          <a:endParaRPr kumimoji="1" lang="ja-JP" altLang="en-US"/>
        </a:p>
      </dgm:t>
    </dgm:pt>
    <dgm:pt modelId="{409F427D-7FBB-40C9-B6CF-53D0A8BBDF91}" type="pres">
      <dgm:prSet presAssocID="{961F96F9-4D5E-4E1C-B325-32BEF59D1A2B}" presName="parTrans" presStyleCnt="0"/>
      <dgm:spPr/>
    </dgm:pt>
    <dgm:pt modelId="{F00D3CE4-B36E-4684-A972-C38F3020B0DA}" type="pres">
      <dgm:prSet presAssocID="{3DA67B02-5446-42DE-98D3-DEA1AD10FBE3}" presName="node" presStyleLbl="alignAccFollowNode1" presStyleIdx="2" presStyleCnt="6" custScaleX="105942">
        <dgm:presLayoutVars>
          <dgm:bulletEnabled val="1"/>
        </dgm:presLayoutVars>
      </dgm:prSet>
      <dgm:spPr/>
      <dgm:t>
        <a:bodyPr/>
        <a:lstStyle/>
        <a:p>
          <a:endParaRPr kumimoji="1" lang="ja-JP" altLang="en-US"/>
        </a:p>
      </dgm:t>
    </dgm:pt>
    <dgm:pt modelId="{209BB712-B85C-41B1-9E91-0196D8C229DC}" type="pres">
      <dgm:prSet presAssocID="{046B8DFA-7093-43DB-8D5E-34E94340DBE9}" presName="sibTrans" presStyleCnt="0"/>
      <dgm:spPr/>
    </dgm:pt>
    <dgm:pt modelId="{63BE4430-056E-4833-A91D-EF5EF060A087}" type="pres">
      <dgm:prSet presAssocID="{E02BAF51-EB9C-449D-A657-FCC7B0EB586E}" presName="node" presStyleLbl="alignAccFollowNode1" presStyleIdx="3" presStyleCnt="6">
        <dgm:presLayoutVars>
          <dgm:bulletEnabled val="1"/>
        </dgm:presLayoutVars>
      </dgm:prSet>
      <dgm:spPr/>
      <dgm:t>
        <a:bodyPr/>
        <a:lstStyle/>
        <a:p>
          <a:endParaRPr kumimoji="1" lang="ja-JP" altLang="en-US"/>
        </a:p>
      </dgm:t>
    </dgm:pt>
    <dgm:pt modelId="{37899292-2DFC-4630-B0FB-E16BE1F37139}" type="pres">
      <dgm:prSet presAssocID="{C21B53C6-FD43-40AE-93A1-D45CF8A4937F}" presName="vSp" presStyleCnt="0"/>
      <dgm:spPr/>
    </dgm:pt>
    <dgm:pt modelId="{B7E1E97F-0D53-4C73-B419-42B82A1324F7}" type="pres">
      <dgm:prSet presAssocID="{F8821D70-B6BB-4616-A856-1659E43F7A10}" presName="horFlow" presStyleCnt="0"/>
      <dgm:spPr/>
    </dgm:pt>
    <dgm:pt modelId="{F951AAAA-DFF7-45A0-B37A-2BFCD520F2B5}" type="pres">
      <dgm:prSet presAssocID="{F8821D70-B6BB-4616-A856-1659E43F7A10}" presName="bigChev" presStyleLbl="node1" presStyleIdx="2" presStyleCnt="3"/>
      <dgm:spPr/>
      <dgm:t>
        <a:bodyPr/>
        <a:lstStyle/>
        <a:p>
          <a:endParaRPr kumimoji="1" lang="ja-JP" altLang="en-US"/>
        </a:p>
      </dgm:t>
    </dgm:pt>
    <dgm:pt modelId="{6490B377-64BA-4CBC-8AA3-27CB5E955495}" type="pres">
      <dgm:prSet presAssocID="{13C93AAF-3114-4768-ADAD-282C42863CCC}" presName="parTrans" presStyleCnt="0"/>
      <dgm:spPr/>
    </dgm:pt>
    <dgm:pt modelId="{7886C011-B97B-4BE5-9028-3E82AD5F455D}" type="pres">
      <dgm:prSet presAssocID="{D6A5B65B-572E-4283-912F-1ECC0DA27121}" presName="node" presStyleLbl="alignAccFollowNode1" presStyleIdx="4" presStyleCnt="6" custScaleX="100600" custLinFactNeighborX="5039" custLinFactNeighborY="479">
        <dgm:presLayoutVars>
          <dgm:bulletEnabled val="1"/>
        </dgm:presLayoutVars>
      </dgm:prSet>
      <dgm:spPr/>
      <dgm:t>
        <a:bodyPr/>
        <a:lstStyle/>
        <a:p>
          <a:endParaRPr kumimoji="1" lang="ja-JP" altLang="en-US"/>
        </a:p>
      </dgm:t>
    </dgm:pt>
    <dgm:pt modelId="{545E787D-81C6-4010-942C-4D0912CC9FF1}" type="pres">
      <dgm:prSet presAssocID="{5B8C3FAB-2E90-469E-B3B6-D0C03429D087}" presName="sibTrans" presStyleCnt="0"/>
      <dgm:spPr/>
    </dgm:pt>
    <dgm:pt modelId="{9CD85B30-A17B-43A1-B4FB-FB01993102D1}" type="pres">
      <dgm:prSet presAssocID="{C5BC03A0-8572-47A9-B38D-F7E31F8B843E}" presName="node" presStyleLbl="alignAccFollowNode1" presStyleIdx="5" presStyleCnt="6" custScaleX="106108">
        <dgm:presLayoutVars>
          <dgm:bulletEnabled val="1"/>
        </dgm:presLayoutVars>
      </dgm:prSet>
      <dgm:spPr/>
      <dgm:t>
        <a:bodyPr/>
        <a:lstStyle/>
        <a:p>
          <a:endParaRPr kumimoji="1" lang="ja-JP" altLang="en-US"/>
        </a:p>
      </dgm:t>
    </dgm:pt>
  </dgm:ptLst>
  <dgm:cxnLst>
    <dgm:cxn modelId="{416EB55C-8EDA-4054-BCD5-B44298A51C70}" srcId="{C21B53C6-FD43-40AE-93A1-D45CF8A4937F}" destId="{E02BAF51-EB9C-449D-A657-FCC7B0EB586E}" srcOrd="1" destOrd="0" parTransId="{3DC654D1-34BD-453E-957E-79EC2FCD0CAC}" sibTransId="{D6F32E0D-68B5-4917-8468-BAE432F69511}"/>
    <dgm:cxn modelId="{6A3F1124-1C3F-4B3A-BA8F-207BE2ECA4BF}" type="presOf" srcId="{C5BC03A0-8572-47A9-B38D-F7E31F8B843E}" destId="{9CD85B30-A17B-43A1-B4FB-FB01993102D1}" srcOrd="0" destOrd="0" presId="urn:microsoft.com/office/officeart/2005/8/layout/lProcess3"/>
    <dgm:cxn modelId="{E260CA3B-0937-41B5-B802-78586C30C929}" type="presOf" srcId="{C373FE72-912E-4CBA-A945-6EA2ADD586B5}" destId="{52A73984-82C3-4007-8BAC-D8BD332CF6DD}" srcOrd="0" destOrd="0" presId="urn:microsoft.com/office/officeart/2005/8/layout/lProcess3"/>
    <dgm:cxn modelId="{13F9AF44-C524-40E9-95A2-8173575DF6DD}" type="presOf" srcId="{F8821D70-B6BB-4616-A856-1659E43F7A10}" destId="{F951AAAA-DFF7-45A0-B37A-2BFCD520F2B5}" srcOrd="0" destOrd="0" presId="urn:microsoft.com/office/officeart/2005/8/layout/lProcess3"/>
    <dgm:cxn modelId="{5800299B-5151-4B1A-8434-79ED73DF91FD}" type="presOf" srcId="{2663C8CC-5DD4-4170-B9AD-D6A7CF96D2E6}" destId="{CC01A7F8-AC06-4A9A-8A11-35C357A64F5D}" srcOrd="0" destOrd="0" presId="urn:microsoft.com/office/officeart/2005/8/layout/lProcess3"/>
    <dgm:cxn modelId="{803EF413-F70D-478E-9E22-8072D2A93648}" srcId="{C373FE72-912E-4CBA-A945-6EA2ADD586B5}" destId="{C21B53C6-FD43-40AE-93A1-D45CF8A4937F}" srcOrd="1" destOrd="0" parTransId="{01ACEE0F-FF1A-460E-AE1C-A9391DE136D3}" sibTransId="{E1AAF4B7-FFAE-4CFB-8E74-9077CF87B2C7}"/>
    <dgm:cxn modelId="{3171CCBF-F20F-4E7B-A003-0E2985EDE5EC}" type="presOf" srcId="{3A78AE7C-B164-4488-87D7-A639618B977A}" destId="{582D86F6-A7BE-4EE1-B6C7-6D62B39DCF85}" srcOrd="0" destOrd="0" presId="urn:microsoft.com/office/officeart/2005/8/layout/lProcess3"/>
    <dgm:cxn modelId="{24281F7A-3AC0-463C-A834-4214145BAD8E}" srcId="{F8821D70-B6BB-4616-A856-1659E43F7A10}" destId="{D6A5B65B-572E-4283-912F-1ECC0DA27121}" srcOrd="0" destOrd="0" parTransId="{13C93AAF-3114-4768-ADAD-282C42863CCC}" sibTransId="{5B8C3FAB-2E90-469E-B3B6-D0C03429D087}"/>
    <dgm:cxn modelId="{D71DAC45-D8AF-43BA-9A6F-06D37C5D7400}" type="presOf" srcId="{E02BAF51-EB9C-449D-A657-FCC7B0EB586E}" destId="{63BE4430-056E-4833-A91D-EF5EF060A087}" srcOrd="0" destOrd="0" presId="urn:microsoft.com/office/officeart/2005/8/layout/lProcess3"/>
    <dgm:cxn modelId="{213C9615-3F9F-4939-95AA-171428AE4810}" type="presOf" srcId="{3DA67B02-5446-42DE-98D3-DEA1AD10FBE3}" destId="{F00D3CE4-B36E-4684-A972-C38F3020B0DA}" srcOrd="0" destOrd="0" presId="urn:microsoft.com/office/officeart/2005/8/layout/lProcess3"/>
    <dgm:cxn modelId="{E68139FA-3476-4340-950E-9A8315F63FC6}" srcId="{0A987D97-2513-45C8-BC4A-AA5BD83AB1C2}" destId="{2663C8CC-5DD4-4170-B9AD-D6A7CF96D2E6}" srcOrd="1" destOrd="0" parTransId="{170DF978-31F2-4609-9775-CF68FF0561C6}" sibTransId="{4078E6ED-272C-49F1-ABA2-D9F884E35423}"/>
    <dgm:cxn modelId="{CA458FDE-E336-43AD-BC4D-568CB9C558C1}" srcId="{F8821D70-B6BB-4616-A856-1659E43F7A10}" destId="{C5BC03A0-8572-47A9-B38D-F7E31F8B843E}" srcOrd="1" destOrd="0" parTransId="{9E374E05-87A8-4A40-87E9-83A0C1551A09}" sibTransId="{514AD8C6-5BE8-4331-995E-42FEF346020A}"/>
    <dgm:cxn modelId="{58FB9A5F-4246-4C86-84FF-A7E69ADA74A8}" type="presOf" srcId="{C21B53C6-FD43-40AE-93A1-D45CF8A4937F}" destId="{DD86CD26-F1F9-48EB-9993-2ADDC29E5DF5}" srcOrd="0" destOrd="0" presId="urn:microsoft.com/office/officeart/2005/8/layout/lProcess3"/>
    <dgm:cxn modelId="{0D6CB1C8-8F64-44CC-AF4D-297EAA732269}" srcId="{C373FE72-912E-4CBA-A945-6EA2ADD586B5}" destId="{0A987D97-2513-45C8-BC4A-AA5BD83AB1C2}" srcOrd="0" destOrd="0" parTransId="{45072934-8E0A-40FE-82EF-754DA51789D7}" sibTransId="{9F7F5CAD-EDC0-4E89-BE61-713BEDE6B37F}"/>
    <dgm:cxn modelId="{4D7DE975-7751-48B9-BACC-238ACBFD2FB4}" srcId="{0A987D97-2513-45C8-BC4A-AA5BD83AB1C2}" destId="{3A78AE7C-B164-4488-87D7-A639618B977A}" srcOrd="0" destOrd="0" parTransId="{D47E4421-71E6-4172-868D-B0D079ADC9EE}" sibTransId="{32C46CB9-A88E-4CE9-A3B6-17A913C81154}"/>
    <dgm:cxn modelId="{ADCC5484-43A5-43E8-B72D-098F542EE8A2}" type="presOf" srcId="{0A987D97-2513-45C8-BC4A-AA5BD83AB1C2}" destId="{AE328E57-CE91-4B20-8715-3EA7D0A6C599}" srcOrd="0" destOrd="0" presId="urn:microsoft.com/office/officeart/2005/8/layout/lProcess3"/>
    <dgm:cxn modelId="{3338EAD9-6E2B-46DB-9A26-2601F2017AB7}" type="presOf" srcId="{D6A5B65B-572E-4283-912F-1ECC0DA27121}" destId="{7886C011-B97B-4BE5-9028-3E82AD5F455D}" srcOrd="0" destOrd="0" presId="urn:microsoft.com/office/officeart/2005/8/layout/lProcess3"/>
    <dgm:cxn modelId="{8D85BB77-CA33-49F7-A18E-5D8290478CCA}" srcId="{C21B53C6-FD43-40AE-93A1-D45CF8A4937F}" destId="{3DA67B02-5446-42DE-98D3-DEA1AD10FBE3}" srcOrd="0" destOrd="0" parTransId="{961F96F9-4D5E-4E1C-B325-32BEF59D1A2B}" sibTransId="{046B8DFA-7093-43DB-8D5E-34E94340DBE9}"/>
    <dgm:cxn modelId="{BDB04222-17B0-4567-9A6E-28D26EEF0CB9}" srcId="{C373FE72-912E-4CBA-A945-6EA2ADD586B5}" destId="{F8821D70-B6BB-4616-A856-1659E43F7A10}" srcOrd="2" destOrd="0" parTransId="{06287A81-F41C-4543-9188-595B71A5B25F}" sibTransId="{C6DEC70E-84DE-4729-889E-C6E4A9291E10}"/>
    <dgm:cxn modelId="{2EEAEC24-BBFF-4F27-A9BA-4237C19CC378}" type="presParOf" srcId="{52A73984-82C3-4007-8BAC-D8BD332CF6DD}" destId="{C16A0435-C1DF-4780-B774-9D22335B4239}" srcOrd="0" destOrd="0" presId="urn:microsoft.com/office/officeart/2005/8/layout/lProcess3"/>
    <dgm:cxn modelId="{FF963BD9-D3D9-430F-B05C-94F81983A451}" type="presParOf" srcId="{C16A0435-C1DF-4780-B774-9D22335B4239}" destId="{AE328E57-CE91-4B20-8715-3EA7D0A6C599}" srcOrd="0" destOrd="0" presId="urn:microsoft.com/office/officeart/2005/8/layout/lProcess3"/>
    <dgm:cxn modelId="{BC00ECB6-4C54-4C8A-94F8-5F10861B448D}" type="presParOf" srcId="{C16A0435-C1DF-4780-B774-9D22335B4239}" destId="{D182C6D2-E8E6-4C99-BCAD-3AD143ACA82D}" srcOrd="1" destOrd="0" presId="urn:microsoft.com/office/officeart/2005/8/layout/lProcess3"/>
    <dgm:cxn modelId="{0C83DB93-3389-4179-90B4-F5DEDE96B0DD}" type="presParOf" srcId="{C16A0435-C1DF-4780-B774-9D22335B4239}" destId="{582D86F6-A7BE-4EE1-B6C7-6D62B39DCF85}" srcOrd="2" destOrd="0" presId="urn:microsoft.com/office/officeart/2005/8/layout/lProcess3"/>
    <dgm:cxn modelId="{8BF4CC11-CBAF-4FAB-9251-0AC50E97C496}" type="presParOf" srcId="{C16A0435-C1DF-4780-B774-9D22335B4239}" destId="{4E8C7B39-3FAF-427C-B523-E2C9F97C9900}" srcOrd="3" destOrd="0" presId="urn:microsoft.com/office/officeart/2005/8/layout/lProcess3"/>
    <dgm:cxn modelId="{85914CEA-2146-4814-BB25-861B5DB5F7DE}" type="presParOf" srcId="{C16A0435-C1DF-4780-B774-9D22335B4239}" destId="{CC01A7F8-AC06-4A9A-8A11-35C357A64F5D}" srcOrd="4" destOrd="0" presId="urn:microsoft.com/office/officeart/2005/8/layout/lProcess3"/>
    <dgm:cxn modelId="{BF5A4EBB-8E54-44DA-A0E7-352A6AD0CB28}" type="presParOf" srcId="{52A73984-82C3-4007-8BAC-D8BD332CF6DD}" destId="{75581635-1C0D-497D-84F3-B57073B318FB}" srcOrd="1" destOrd="0" presId="urn:microsoft.com/office/officeart/2005/8/layout/lProcess3"/>
    <dgm:cxn modelId="{E581C8F6-2ABC-4754-AF95-33F3E720BBD2}" type="presParOf" srcId="{52A73984-82C3-4007-8BAC-D8BD332CF6DD}" destId="{4FCE443B-CF8B-41C6-9FDB-17C3B235B072}" srcOrd="2" destOrd="0" presId="urn:microsoft.com/office/officeart/2005/8/layout/lProcess3"/>
    <dgm:cxn modelId="{8F11D9DC-55E0-437F-A6BD-FE725C2C0F00}" type="presParOf" srcId="{4FCE443B-CF8B-41C6-9FDB-17C3B235B072}" destId="{DD86CD26-F1F9-48EB-9993-2ADDC29E5DF5}" srcOrd="0" destOrd="0" presId="urn:microsoft.com/office/officeart/2005/8/layout/lProcess3"/>
    <dgm:cxn modelId="{17632261-4E19-4BB0-A1C7-0A12746BF4B1}" type="presParOf" srcId="{4FCE443B-CF8B-41C6-9FDB-17C3B235B072}" destId="{409F427D-7FBB-40C9-B6CF-53D0A8BBDF91}" srcOrd="1" destOrd="0" presId="urn:microsoft.com/office/officeart/2005/8/layout/lProcess3"/>
    <dgm:cxn modelId="{A686083E-939D-4C9C-926C-2522FC8D50AE}" type="presParOf" srcId="{4FCE443B-CF8B-41C6-9FDB-17C3B235B072}" destId="{F00D3CE4-B36E-4684-A972-C38F3020B0DA}" srcOrd="2" destOrd="0" presId="urn:microsoft.com/office/officeart/2005/8/layout/lProcess3"/>
    <dgm:cxn modelId="{BF6A76DC-2B42-4E1B-B830-1E17C0C48A94}" type="presParOf" srcId="{4FCE443B-CF8B-41C6-9FDB-17C3B235B072}" destId="{209BB712-B85C-41B1-9E91-0196D8C229DC}" srcOrd="3" destOrd="0" presId="urn:microsoft.com/office/officeart/2005/8/layout/lProcess3"/>
    <dgm:cxn modelId="{0083051D-85A6-4A35-AAC0-BF31F2D7D3AA}" type="presParOf" srcId="{4FCE443B-CF8B-41C6-9FDB-17C3B235B072}" destId="{63BE4430-056E-4833-A91D-EF5EF060A087}" srcOrd="4" destOrd="0" presId="urn:microsoft.com/office/officeart/2005/8/layout/lProcess3"/>
    <dgm:cxn modelId="{1190E43E-DD6F-45F4-9E43-3321B3820725}" type="presParOf" srcId="{52A73984-82C3-4007-8BAC-D8BD332CF6DD}" destId="{37899292-2DFC-4630-B0FB-E16BE1F37139}" srcOrd="3" destOrd="0" presId="urn:microsoft.com/office/officeart/2005/8/layout/lProcess3"/>
    <dgm:cxn modelId="{E9FE9F18-7058-4A82-ADD8-2A3D1A29B68B}" type="presParOf" srcId="{52A73984-82C3-4007-8BAC-D8BD332CF6DD}" destId="{B7E1E97F-0D53-4C73-B419-42B82A1324F7}" srcOrd="4" destOrd="0" presId="urn:microsoft.com/office/officeart/2005/8/layout/lProcess3"/>
    <dgm:cxn modelId="{30EF8768-1034-471A-AA91-EE05540CCE52}" type="presParOf" srcId="{B7E1E97F-0D53-4C73-B419-42B82A1324F7}" destId="{F951AAAA-DFF7-45A0-B37A-2BFCD520F2B5}" srcOrd="0" destOrd="0" presId="urn:microsoft.com/office/officeart/2005/8/layout/lProcess3"/>
    <dgm:cxn modelId="{B793562D-2D73-45C0-B397-6D29AABBDE0C}" type="presParOf" srcId="{B7E1E97F-0D53-4C73-B419-42B82A1324F7}" destId="{6490B377-64BA-4CBC-8AA3-27CB5E955495}" srcOrd="1" destOrd="0" presId="urn:microsoft.com/office/officeart/2005/8/layout/lProcess3"/>
    <dgm:cxn modelId="{7D33A588-7164-451C-BBC4-9BA7B8BC07A5}" type="presParOf" srcId="{B7E1E97F-0D53-4C73-B419-42B82A1324F7}" destId="{7886C011-B97B-4BE5-9028-3E82AD5F455D}" srcOrd="2" destOrd="0" presId="urn:microsoft.com/office/officeart/2005/8/layout/lProcess3"/>
    <dgm:cxn modelId="{74F6620C-48B6-4D2A-8721-85DC9667E20A}" type="presParOf" srcId="{B7E1E97F-0D53-4C73-B419-42B82A1324F7}" destId="{545E787D-81C6-4010-942C-4D0912CC9FF1}" srcOrd="3" destOrd="0" presId="urn:microsoft.com/office/officeart/2005/8/layout/lProcess3"/>
    <dgm:cxn modelId="{EE7CE633-BE40-4A0F-BF0D-8901F3AB4209}" type="presParOf" srcId="{B7E1E97F-0D53-4C73-B419-42B82A1324F7}" destId="{9CD85B30-A17B-43A1-B4FB-FB01993102D1}" srcOrd="4" destOrd="0" presId="urn:microsoft.com/office/officeart/2005/8/layout/lProcess3"/>
  </dgm:cxnLst>
  <dgm:bg>
    <a:solidFill>
      <a:schemeClr val="bg1"/>
    </a:solidFill>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4F8E2B-8055-4BF8-98D5-F6811FE5E36D}"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kumimoji="1" lang="ja-JP" altLang="en-US"/>
        </a:p>
      </dgm:t>
    </dgm:pt>
    <dgm:pt modelId="{04D94AC2-6D91-4E39-BEDD-45F96770A9D2}">
      <dgm:prSet phldrT="[テキスト]" custT="1"/>
      <dgm:spPr/>
      <dgm:t>
        <a:bodyPr/>
        <a:lstStyle/>
        <a:p>
          <a:r>
            <a:rPr kumimoji="1" lang="ja-JP" altLang="en-US" sz="3600" dirty="0" smtClean="0">
              <a:latin typeface="ＭＳ Ｐゴシック" pitchFamily="50" charset="-128"/>
              <a:ea typeface="ＭＳ Ｐゴシック" pitchFamily="50" charset="-128"/>
            </a:rPr>
            <a:t>食事は</a:t>
          </a:r>
          <a:endParaRPr kumimoji="1" lang="en-US" altLang="ja-JP" sz="3600" dirty="0" smtClean="0">
            <a:latin typeface="ＭＳ Ｐゴシック" pitchFamily="50" charset="-128"/>
            <a:ea typeface="ＭＳ Ｐゴシック" pitchFamily="50" charset="-128"/>
          </a:endParaRPr>
        </a:p>
        <a:p>
          <a:r>
            <a:rPr kumimoji="1" lang="ja-JP" altLang="en-US" sz="3600" dirty="0" smtClean="0">
              <a:latin typeface="ＭＳ Ｐゴシック" pitchFamily="50" charset="-128"/>
              <a:ea typeface="ＭＳ Ｐゴシック" pitchFamily="50" charset="-128"/>
            </a:rPr>
            <a:t>変えていこう</a:t>
          </a:r>
          <a:endParaRPr kumimoji="1" lang="ja-JP" altLang="en-US" sz="3600" dirty="0">
            <a:latin typeface="ＭＳ Ｐゴシック" pitchFamily="50" charset="-128"/>
            <a:ea typeface="ＭＳ Ｐゴシック" pitchFamily="50" charset="-128"/>
          </a:endParaRPr>
        </a:p>
      </dgm:t>
    </dgm:pt>
    <dgm:pt modelId="{C1539CDE-9CD8-48C9-BE4F-D526B2C56B4C}" type="parTrans" cxnId="{5DFEEC86-4576-453B-A644-0241B5FF7BCB}">
      <dgm:prSet/>
      <dgm:spPr/>
      <dgm:t>
        <a:bodyPr/>
        <a:lstStyle/>
        <a:p>
          <a:endParaRPr kumimoji="1" lang="ja-JP" altLang="en-US"/>
        </a:p>
      </dgm:t>
    </dgm:pt>
    <dgm:pt modelId="{BB463F18-7F67-4D99-BEB3-3081D612B98C}" type="sibTrans" cxnId="{5DFEEC86-4576-453B-A644-0241B5FF7BCB}">
      <dgm:prSet/>
      <dgm:spPr/>
      <dgm:t>
        <a:bodyPr/>
        <a:lstStyle/>
        <a:p>
          <a:endParaRPr kumimoji="1" lang="ja-JP" altLang="en-US"/>
        </a:p>
      </dgm:t>
    </dgm:pt>
    <dgm:pt modelId="{09791ADE-B9DD-4295-871C-EF23BD226C2D}">
      <dgm:prSet phldrT="[テキスト]"/>
      <dgm:spPr/>
      <dgm:t>
        <a:bodyPr/>
        <a:lstStyle/>
        <a:p>
          <a:r>
            <a:rPr kumimoji="1" lang="ja-JP" altLang="en-US" sz="2500" b="1" dirty="0" smtClean="0">
              <a:latin typeface="ＭＳ Ｐゴシック" pitchFamily="50" charset="-128"/>
              <a:ea typeface="ＭＳ Ｐゴシック" pitchFamily="50" charset="-128"/>
            </a:rPr>
            <a:t>最低限の健康を維持</a:t>
          </a:r>
          <a:endParaRPr kumimoji="1" lang="ja-JP" altLang="en-US" sz="2500" b="1" dirty="0">
            <a:latin typeface="ＭＳ Ｐゴシック" pitchFamily="50" charset="-128"/>
            <a:ea typeface="ＭＳ Ｐゴシック" pitchFamily="50" charset="-128"/>
          </a:endParaRPr>
        </a:p>
      </dgm:t>
    </dgm:pt>
    <dgm:pt modelId="{650333F2-1A77-43B5-82A7-96209E73A592}" type="parTrans" cxnId="{F59DC180-6068-4FA1-AD67-67A9863BA743}">
      <dgm:prSet/>
      <dgm:spPr/>
      <dgm:t>
        <a:bodyPr/>
        <a:lstStyle/>
        <a:p>
          <a:endParaRPr kumimoji="1" lang="ja-JP" altLang="en-US"/>
        </a:p>
      </dgm:t>
    </dgm:pt>
    <dgm:pt modelId="{1A681E58-7857-4F04-9911-6F9647BEAEF3}" type="sibTrans" cxnId="{F59DC180-6068-4FA1-AD67-67A9863BA743}">
      <dgm:prSet/>
      <dgm:spPr/>
      <dgm:t>
        <a:bodyPr/>
        <a:lstStyle/>
        <a:p>
          <a:endParaRPr kumimoji="1" lang="ja-JP" altLang="en-US"/>
        </a:p>
      </dgm:t>
    </dgm:pt>
    <dgm:pt modelId="{16B14A3E-64C3-45BA-939E-5DBE319220EE}">
      <dgm:prSet phldrT="[テキスト]"/>
      <dgm:spPr/>
      <dgm:t>
        <a:bodyPr/>
        <a:lstStyle/>
        <a:p>
          <a:r>
            <a:rPr kumimoji="1" lang="ja-JP" altLang="en-US" sz="2500" b="1" dirty="0" smtClean="0">
              <a:latin typeface="ＭＳ Ｐゴシック" pitchFamily="50" charset="-128"/>
              <a:ea typeface="ＭＳ Ｐゴシック" pitchFamily="50" charset="-128"/>
            </a:rPr>
            <a:t>なるべく規則正しい食事</a:t>
          </a:r>
          <a:endParaRPr kumimoji="1" lang="ja-JP" altLang="en-US" sz="2500" b="1" dirty="0">
            <a:latin typeface="ＭＳ Ｐゴシック" pitchFamily="50" charset="-128"/>
            <a:ea typeface="ＭＳ Ｐゴシック" pitchFamily="50" charset="-128"/>
          </a:endParaRPr>
        </a:p>
      </dgm:t>
    </dgm:pt>
    <dgm:pt modelId="{9AE700B9-9214-454D-807E-208414C950CE}" type="parTrans" cxnId="{B833F943-35CC-470F-B2B0-8AAF68A5CE01}">
      <dgm:prSet/>
      <dgm:spPr/>
      <dgm:t>
        <a:bodyPr/>
        <a:lstStyle/>
        <a:p>
          <a:endParaRPr kumimoji="1" lang="ja-JP" altLang="en-US"/>
        </a:p>
      </dgm:t>
    </dgm:pt>
    <dgm:pt modelId="{96A717AB-5E98-4E8E-AA75-2F0387C2B665}" type="sibTrans" cxnId="{B833F943-35CC-470F-B2B0-8AAF68A5CE01}">
      <dgm:prSet/>
      <dgm:spPr/>
      <dgm:t>
        <a:bodyPr/>
        <a:lstStyle/>
        <a:p>
          <a:endParaRPr kumimoji="1" lang="ja-JP" altLang="en-US"/>
        </a:p>
      </dgm:t>
    </dgm:pt>
    <dgm:pt modelId="{B247DD3E-2100-4E17-A86D-0CDF20BD3CB5}">
      <dgm:prSet phldrT="[テキスト]" custT="1"/>
      <dgm:spPr/>
      <dgm:t>
        <a:bodyPr/>
        <a:lstStyle/>
        <a:p>
          <a:r>
            <a:rPr kumimoji="1" lang="ja-JP" altLang="en-US" sz="3600" dirty="0" smtClean="0">
              <a:latin typeface="ＭＳ Ｐゴシック" pitchFamily="50" charset="-128"/>
              <a:ea typeface="ＭＳ Ｐゴシック" pitchFamily="50" charset="-128"/>
            </a:rPr>
            <a:t>ありのままの自分で</a:t>
          </a:r>
          <a:r>
            <a:rPr kumimoji="1" lang="en-US" altLang="ja-JP" sz="3600" dirty="0" smtClean="0">
              <a:latin typeface="ＭＳ Ｐゴシック" pitchFamily="50" charset="-128"/>
              <a:ea typeface="ＭＳ Ｐゴシック" pitchFamily="50" charset="-128"/>
            </a:rPr>
            <a:t>OK</a:t>
          </a:r>
          <a:endParaRPr kumimoji="1" lang="ja-JP" altLang="en-US" sz="3600" dirty="0">
            <a:latin typeface="ＭＳ Ｐゴシック" pitchFamily="50" charset="-128"/>
            <a:ea typeface="ＭＳ Ｐゴシック" pitchFamily="50" charset="-128"/>
          </a:endParaRPr>
        </a:p>
      </dgm:t>
    </dgm:pt>
    <dgm:pt modelId="{1457A8E6-3631-418B-877A-0EA572BCEBE8}" type="parTrans" cxnId="{C5449A68-281E-4DEB-BC49-868147DBE964}">
      <dgm:prSet/>
      <dgm:spPr/>
      <dgm:t>
        <a:bodyPr/>
        <a:lstStyle/>
        <a:p>
          <a:endParaRPr kumimoji="1" lang="ja-JP" altLang="en-US"/>
        </a:p>
      </dgm:t>
    </dgm:pt>
    <dgm:pt modelId="{C1E40F83-E257-47FE-B502-2FC17A57B7E7}" type="sibTrans" cxnId="{C5449A68-281E-4DEB-BC49-868147DBE964}">
      <dgm:prSet/>
      <dgm:spPr/>
      <dgm:t>
        <a:bodyPr/>
        <a:lstStyle/>
        <a:p>
          <a:endParaRPr kumimoji="1" lang="ja-JP" altLang="en-US"/>
        </a:p>
      </dgm:t>
    </dgm:pt>
    <dgm:pt modelId="{C4AD6F41-BB7A-4B1C-AD1E-ADDEAAD60735}">
      <dgm:prSet phldrT="[テキスト]"/>
      <dgm:spPr/>
      <dgm:t>
        <a:bodyPr/>
        <a:lstStyle/>
        <a:p>
          <a:r>
            <a:rPr kumimoji="1" lang="ja-JP" altLang="en-US" sz="2500" b="1" dirty="0" smtClean="0">
              <a:latin typeface="ＭＳ Ｐゴシック" pitchFamily="50" charset="-128"/>
              <a:ea typeface="ＭＳ Ｐゴシック" pitchFamily="50" charset="-128"/>
            </a:rPr>
            <a:t>背伸びせず今できることを</a:t>
          </a:r>
          <a:endParaRPr kumimoji="1" lang="ja-JP" altLang="en-US" sz="2500" b="1" dirty="0">
            <a:latin typeface="ＭＳ Ｐゴシック" pitchFamily="50" charset="-128"/>
            <a:ea typeface="ＭＳ Ｐゴシック" pitchFamily="50" charset="-128"/>
          </a:endParaRPr>
        </a:p>
      </dgm:t>
    </dgm:pt>
    <dgm:pt modelId="{C4E1E262-088F-4628-A0D1-D6472FAC2ABF}" type="parTrans" cxnId="{D1959E56-BE96-4ABB-9FE6-484DC7C5308F}">
      <dgm:prSet/>
      <dgm:spPr/>
      <dgm:t>
        <a:bodyPr/>
        <a:lstStyle/>
        <a:p>
          <a:endParaRPr kumimoji="1" lang="ja-JP" altLang="en-US"/>
        </a:p>
      </dgm:t>
    </dgm:pt>
    <dgm:pt modelId="{083DEF14-630F-4148-BF46-D23D4587FB5E}" type="sibTrans" cxnId="{D1959E56-BE96-4ABB-9FE6-484DC7C5308F}">
      <dgm:prSet/>
      <dgm:spPr/>
      <dgm:t>
        <a:bodyPr/>
        <a:lstStyle/>
        <a:p>
          <a:endParaRPr kumimoji="1" lang="ja-JP" altLang="en-US"/>
        </a:p>
      </dgm:t>
    </dgm:pt>
    <dgm:pt modelId="{74C038AE-BC0E-477A-B92D-F48689A7F535}">
      <dgm:prSet phldrT="[テキスト]"/>
      <dgm:spPr/>
      <dgm:t>
        <a:bodyPr/>
        <a:lstStyle/>
        <a:p>
          <a:r>
            <a:rPr kumimoji="1" lang="ja-JP" altLang="en-US" sz="2500" b="1" dirty="0" smtClean="0">
              <a:latin typeface="ＭＳ Ｐゴシック" pitchFamily="50" charset="-128"/>
              <a:ea typeface="ＭＳ Ｐゴシック" pitchFamily="50" charset="-128"/>
            </a:rPr>
            <a:t>作らずに人と会えるように</a:t>
          </a:r>
          <a:endParaRPr kumimoji="1" lang="ja-JP" altLang="en-US" sz="2500" b="1" dirty="0">
            <a:latin typeface="ＭＳ Ｐゴシック" pitchFamily="50" charset="-128"/>
            <a:ea typeface="ＭＳ Ｐゴシック" pitchFamily="50" charset="-128"/>
          </a:endParaRPr>
        </a:p>
      </dgm:t>
    </dgm:pt>
    <dgm:pt modelId="{AD19D5EE-7F50-49E9-96CC-5227EAAFF992}" type="parTrans" cxnId="{CCC18BC3-BD64-4D5E-B8E7-57544A089657}">
      <dgm:prSet/>
      <dgm:spPr/>
      <dgm:t>
        <a:bodyPr/>
        <a:lstStyle/>
        <a:p>
          <a:endParaRPr kumimoji="1" lang="ja-JP" altLang="en-US"/>
        </a:p>
      </dgm:t>
    </dgm:pt>
    <dgm:pt modelId="{6B7ECB92-C611-47EF-B841-4EFB1F9A88B3}" type="sibTrans" cxnId="{CCC18BC3-BD64-4D5E-B8E7-57544A089657}">
      <dgm:prSet/>
      <dgm:spPr/>
      <dgm:t>
        <a:bodyPr/>
        <a:lstStyle/>
        <a:p>
          <a:endParaRPr kumimoji="1" lang="ja-JP" altLang="en-US"/>
        </a:p>
      </dgm:t>
    </dgm:pt>
    <dgm:pt modelId="{3C837535-FA48-4914-8F98-69FC2376401F}">
      <dgm:prSet phldrT="[テキスト]"/>
      <dgm:spPr/>
      <dgm:t>
        <a:bodyPr/>
        <a:lstStyle/>
        <a:p>
          <a:r>
            <a:rPr kumimoji="1" lang="ja-JP" altLang="en-US" sz="2500" b="1" dirty="0" smtClean="0">
              <a:latin typeface="ＭＳ Ｐゴシック" pitchFamily="50" charset="-128"/>
              <a:ea typeface="ＭＳ Ｐゴシック" pitchFamily="50" charset="-128"/>
            </a:rPr>
            <a:t>こだわり行動を減らす</a:t>
          </a:r>
          <a:endParaRPr kumimoji="1" lang="ja-JP" altLang="en-US" sz="2500" b="1" dirty="0">
            <a:latin typeface="ＭＳ Ｐゴシック" pitchFamily="50" charset="-128"/>
            <a:ea typeface="ＭＳ Ｐゴシック" pitchFamily="50" charset="-128"/>
          </a:endParaRPr>
        </a:p>
      </dgm:t>
    </dgm:pt>
    <dgm:pt modelId="{34115A5A-7DCE-4E61-8F73-A8F350F9F820}" type="parTrans" cxnId="{0D6AEC20-6AC8-4405-BE17-556C55B68D43}">
      <dgm:prSet/>
      <dgm:spPr/>
      <dgm:t>
        <a:bodyPr/>
        <a:lstStyle/>
        <a:p>
          <a:endParaRPr kumimoji="1" lang="ja-JP" altLang="en-US"/>
        </a:p>
      </dgm:t>
    </dgm:pt>
    <dgm:pt modelId="{D5E4F4CB-9336-4AA0-9E40-632092E959A4}" type="sibTrans" cxnId="{0D6AEC20-6AC8-4405-BE17-556C55B68D43}">
      <dgm:prSet/>
      <dgm:spPr/>
      <dgm:t>
        <a:bodyPr/>
        <a:lstStyle/>
        <a:p>
          <a:endParaRPr kumimoji="1" lang="ja-JP" altLang="en-US"/>
        </a:p>
      </dgm:t>
    </dgm:pt>
    <dgm:pt modelId="{577AC205-E73E-4280-8F37-A1B10A6ED44F}">
      <dgm:prSet phldrT="[テキスト]"/>
      <dgm:spPr/>
      <dgm:t>
        <a:bodyPr/>
        <a:lstStyle/>
        <a:p>
          <a:r>
            <a:rPr kumimoji="1" lang="ja-JP" altLang="en-US" sz="2500" b="1" dirty="0" smtClean="0">
              <a:latin typeface="ＭＳ Ｐゴシック" pitchFamily="50" charset="-128"/>
              <a:ea typeface="ＭＳ Ｐゴシック" pitchFamily="50" charset="-128"/>
            </a:rPr>
            <a:t>素直に楽しめることを探す</a:t>
          </a:r>
          <a:endParaRPr kumimoji="1" lang="ja-JP" altLang="en-US" sz="2500" b="1" dirty="0">
            <a:latin typeface="ＭＳ Ｐゴシック" pitchFamily="50" charset="-128"/>
            <a:ea typeface="ＭＳ Ｐゴシック" pitchFamily="50" charset="-128"/>
          </a:endParaRPr>
        </a:p>
      </dgm:t>
    </dgm:pt>
    <dgm:pt modelId="{C85A0D9E-1304-4B69-8D26-193779F651BF}" type="parTrans" cxnId="{A958DB33-A1B4-4B09-88DF-964CCC627760}">
      <dgm:prSet/>
      <dgm:spPr/>
      <dgm:t>
        <a:bodyPr/>
        <a:lstStyle/>
        <a:p>
          <a:endParaRPr kumimoji="1" lang="ja-JP" altLang="en-US"/>
        </a:p>
      </dgm:t>
    </dgm:pt>
    <dgm:pt modelId="{1D848612-9EF0-48BE-923D-CE1BC63B6EE4}" type="sibTrans" cxnId="{A958DB33-A1B4-4B09-88DF-964CCC627760}">
      <dgm:prSet/>
      <dgm:spPr/>
      <dgm:t>
        <a:bodyPr/>
        <a:lstStyle/>
        <a:p>
          <a:endParaRPr kumimoji="1" lang="ja-JP" altLang="en-US"/>
        </a:p>
      </dgm:t>
    </dgm:pt>
    <dgm:pt modelId="{5D547573-028B-4683-84EF-2382FF80A712}">
      <dgm:prSet phldrT="[テキスト]" custT="1"/>
      <dgm:spPr/>
      <dgm:t>
        <a:bodyPr/>
        <a:lstStyle/>
        <a:p>
          <a:endParaRPr kumimoji="1" lang="ja-JP" altLang="en-US" sz="1000" dirty="0">
            <a:latin typeface="ＭＳ Ｐゴシック" pitchFamily="50" charset="-128"/>
            <a:ea typeface="ＭＳ Ｐゴシック" pitchFamily="50" charset="-128"/>
          </a:endParaRPr>
        </a:p>
      </dgm:t>
    </dgm:pt>
    <dgm:pt modelId="{FF589CFD-EF82-4872-B798-39FDC882CF26}" type="parTrans" cxnId="{89F676A4-C189-4376-8343-F76211B45A7D}">
      <dgm:prSet/>
      <dgm:spPr/>
      <dgm:t>
        <a:bodyPr/>
        <a:lstStyle/>
        <a:p>
          <a:endParaRPr kumimoji="1" lang="ja-JP" altLang="en-US"/>
        </a:p>
      </dgm:t>
    </dgm:pt>
    <dgm:pt modelId="{C798E8DE-5312-4F04-9B35-B25218D8E4EA}" type="sibTrans" cxnId="{89F676A4-C189-4376-8343-F76211B45A7D}">
      <dgm:prSet/>
      <dgm:spPr/>
      <dgm:t>
        <a:bodyPr/>
        <a:lstStyle/>
        <a:p>
          <a:endParaRPr kumimoji="1" lang="ja-JP" altLang="en-US"/>
        </a:p>
      </dgm:t>
    </dgm:pt>
    <dgm:pt modelId="{D4352E67-90AC-4306-9F1F-0D31A0296988}">
      <dgm:prSet phldrT="[テキスト]" custT="1"/>
      <dgm:spPr/>
      <dgm:t>
        <a:bodyPr/>
        <a:lstStyle/>
        <a:p>
          <a:endParaRPr kumimoji="1" lang="ja-JP" altLang="en-US" sz="1000" dirty="0">
            <a:latin typeface="ＭＳ Ｐゴシック" pitchFamily="50" charset="-128"/>
            <a:ea typeface="ＭＳ Ｐゴシック" pitchFamily="50" charset="-128"/>
          </a:endParaRPr>
        </a:p>
      </dgm:t>
    </dgm:pt>
    <dgm:pt modelId="{99004E43-9284-409D-AAFC-654B1B615211}" type="parTrans" cxnId="{3DA70F6E-7F79-43ED-8B11-F25808507C40}">
      <dgm:prSet/>
      <dgm:spPr/>
      <dgm:t>
        <a:bodyPr/>
        <a:lstStyle/>
        <a:p>
          <a:endParaRPr kumimoji="1" lang="ja-JP" altLang="en-US"/>
        </a:p>
      </dgm:t>
    </dgm:pt>
    <dgm:pt modelId="{69C7A6FF-E749-42E1-AA5A-5CA818CA4077}" type="sibTrans" cxnId="{3DA70F6E-7F79-43ED-8B11-F25808507C40}">
      <dgm:prSet/>
      <dgm:spPr/>
      <dgm:t>
        <a:bodyPr/>
        <a:lstStyle/>
        <a:p>
          <a:endParaRPr kumimoji="1" lang="ja-JP" altLang="en-US"/>
        </a:p>
      </dgm:t>
    </dgm:pt>
    <dgm:pt modelId="{6154D32F-B983-4EC2-8D92-47D5447965C0}" type="pres">
      <dgm:prSet presAssocID="{424F8E2B-8055-4BF8-98D5-F6811FE5E36D}" presName="Name0" presStyleCnt="0">
        <dgm:presLayoutVars>
          <dgm:dir/>
          <dgm:animLvl val="lvl"/>
          <dgm:resizeHandles/>
        </dgm:presLayoutVars>
      </dgm:prSet>
      <dgm:spPr/>
      <dgm:t>
        <a:bodyPr/>
        <a:lstStyle/>
        <a:p>
          <a:endParaRPr kumimoji="1" lang="ja-JP" altLang="en-US"/>
        </a:p>
      </dgm:t>
    </dgm:pt>
    <dgm:pt modelId="{86E4343A-444A-4C06-881E-7C993623D421}" type="pres">
      <dgm:prSet presAssocID="{04D94AC2-6D91-4E39-BEDD-45F96770A9D2}" presName="linNode" presStyleCnt="0"/>
      <dgm:spPr/>
    </dgm:pt>
    <dgm:pt modelId="{DDC8CBC5-9C35-4C32-99A8-C5CAEF215C8F}" type="pres">
      <dgm:prSet presAssocID="{04D94AC2-6D91-4E39-BEDD-45F96770A9D2}" presName="parentShp" presStyleLbl="node1" presStyleIdx="0" presStyleCnt="2" custScaleX="101247" custLinFactNeighborX="-1521" custLinFactNeighborY="-26">
        <dgm:presLayoutVars>
          <dgm:bulletEnabled val="1"/>
        </dgm:presLayoutVars>
      </dgm:prSet>
      <dgm:spPr/>
      <dgm:t>
        <a:bodyPr/>
        <a:lstStyle/>
        <a:p>
          <a:endParaRPr kumimoji="1" lang="ja-JP" altLang="en-US"/>
        </a:p>
      </dgm:t>
    </dgm:pt>
    <dgm:pt modelId="{546600E5-2675-4926-A4A5-F6C8CECCCCDA}" type="pres">
      <dgm:prSet presAssocID="{04D94AC2-6D91-4E39-BEDD-45F96770A9D2}" presName="childShp" presStyleLbl="bgAccFollowNode1" presStyleIdx="0" presStyleCnt="2" custScaleX="99409" custLinFactNeighborX="658" custLinFactNeighborY="3125">
        <dgm:presLayoutVars>
          <dgm:bulletEnabled val="1"/>
        </dgm:presLayoutVars>
      </dgm:prSet>
      <dgm:spPr/>
      <dgm:t>
        <a:bodyPr/>
        <a:lstStyle/>
        <a:p>
          <a:endParaRPr kumimoji="1" lang="ja-JP" altLang="en-US"/>
        </a:p>
      </dgm:t>
    </dgm:pt>
    <dgm:pt modelId="{39D393D7-D1FE-43E8-840B-CE07FEF2B53F}" type="pres">
      <dgm:prSet presAssocID="{BB463F18-7F67-4D99-BEB3-3081D612B98C}" presName="spacing" presStyleCnt="0"/>
      <dgm:spPr/>
    </dgm:pt>
    <dgm:pt modelId="{47ADA980-BE4A-4D4A-8010-2218EB19FD15}" type="pres">
      <dgm:prSet presAssocID="{B247DD3E-2100-4E17-A86D-0CDF20BD3CB5}" presName="linNode" presStyleCnt="0"/>
      <dgm:spPr/>
    </dgm:pt>
    <dgm:pt modelId="{D39E53BB-024E-4726-8431-9BAB760BE0AC}" type="pres">
      <dgm:prSet presAssocID="{B247DD3E-2100-4E17-A86D-0CDF20BD3CB5}" presName="parentShp" presStyleLbl="node1" presStyleIdx="1" presStyleCnt="2" custScaleX="107460" custLinFactNeighborX="-6457" custLinFactNeighborY="-457">
        <dgm:presLayoutVars>
          <dgm:bulletEnabled val="1"/>
        </dgm:presLayoutVars>
      </dgm:prSet>
      <dgm:spPr/>
      <dgm:t>
        <a:bodyPr/>
        <a:lstStyle/>
        <a:p>
          <a:endParaRPr kumimoji="1" lang="ja-JP" altLang="en-US"/>
        </a:p>
      </dgm:t>
    </dgm:pt>
    <dgm:pt modelId="{699FC791-AF72-4CF3-9727-6138EEB2251C}" type="pres">
      <dgm:prSet presAssocID="{B247DD3E-2100-4E17-A86D-0CDF20BD3CB5}" presName="childShp" presStyleLbl="bgAccFollowNode1" presStyleIdx="1" presStyleCnt="2" custScaleX="106252" custLinFactNeighborX="1218" custLinFactNeighborY="-2901">
        <dgm:presLayoutVars>
          <dgm:bulletEnabled val="1"/>
        </dgm:presLayoutVars>
      </dgm:prSet>
      <dgm:spPr/>
      <dgm:t>
        <a:bodyPr/>
        <a:lstStyle/>
        <a:p>
          <a:endParaRPr kumimoji="1" lang="ja-JP" altLang="en-US"/>
        </a:p>
      </dgm:t>
    </dgm:pt>
  </dgm:ptLst>
  <dgm:cxnLst>
    <dgm:cxn modelId="{CCC18BC3-BD64-4D5E-B8E7-57544A089657}" srcId="{B247DD3E-2100-4E17-A86D-0CDF20BD3CB5}" destId="{74C038AE-BC0E-477A-B92D-F48689A7F535}" srcOrd="3" destOrd="0" parTransId="{AD19D5EE-7F50-49E9-96CC-5227EAAFF992}" sibTransId="{6B7ECB92-C611-47EF-B841-4EFB1F9A88B3}"/>
    <dgm:cxn modelId="{26E02A43-A991-48EC-B82E-2D0A3AF904DC}" type="presOf" srcId="{3C837535-FA48-4914-8F98-69FC2376401F}" destId="{546600E5-2675-4926-A4A5-F6C8CECCCCDA}" srcOrd="0" destOrd="3" presId="urn:microsoft.com/office/officeart/2005/8/layout/vList6"/>
    <dgm:cxn modelId="{D9B64CCA-0295-4136-8104-8DCA72E935D7}" type="presOf" srcId="{424F8E2B-8055-4BF8-98D5-F6811FE5E36D}" destId="{6154D32F-B983-4EC2-8D92-47D5447965C0}" srcOrd="0" destOrd="0" presId="urn:microsoft.com/office/officeart/2005/8/layout/vList6"/>
    <dgm:cxn modelId="{FF60A43E-F7E5-4B0D-8906-891EF7D02AE1}" type="presOf" srcId="{04D94AC2-6D91-4E39-BEDD-45F96770A9D2}" destId="{DDC8CBC5-9C35-4C32-99A8-C5CAEF215C8F}" srcOrd="0" destOrd="0" presId="urn:microsoft.com/office/officeart/2005/8/layout/vList6"/>
    <dgm:cxn modelId="{B12385D9-09A9-46B5-AA60-BAB8029D8D8A}" type="presOf" srcId="{16B14A3E-64C3-45BA-939E-5DBE319220EE}" destId="{546600E5-2675-4926-A4A5-F6C8CECCCCDA}" srcOrd="0" destOrd="2" presId="urn:microsoft.com/office/officeart/2005/8/layout/vList6"/>
    <dgm:cxn modelId="{3A325B13-361A-40D1-8D22-08ED663C563E}" type="presOf" srcId="{74C038AE-BC0E-477A-B92D-F48689A7F535}" destId="{699FC791-AF72-4CF3-9727-6138EEB2251C}" srcOrd="0" destOrd="3" presId="urn:microsoft.com/office/officeart/2005/8/layout/vList6"/>
    <dgm:cxn modelId="{89F676A4-C189-4376-8343-F76211B45A7D}" srcId="{04D94AC2-6D91-4E39-BEDD-45F96770A9D2}" destId="{5D547573-028B-4683-84EF-2382FF80A712}" srcOrd="0" destOrd="0" parTransId="{FF589CFD-EF82-4872-B798-39FDC882CF26}" sibTransId="{C798E8DE-5312-4F04-9B35-B25218D8E4EA}"/>
    <dgm:cxn modelId="{A958DB33-A1B4-4B09-88DF-964CCC627760}" srcId="{B247DD3E-2100-4E17-A86D-0CDF20BD3CB5}" destId="{577AC205-E73E-4280-8F37-A1B10A6ED44F}" srcOrd="2" destOrd="0" parTransId="{C85A0D9E-1304-4B69-8D26-193779F651BF}" sibTransId="{1D848612-9EF0-48BE-923D-CE1BC63B6EE4}"/>
    <dgm:cxn modelId="{F1DC9A7D-0490-4AD1-B754-D11B6A5582E2}" type="presOf" srcId="{577AC205-E73E-4280-8F37-A1B10A6ED44F}" destId="{699FC791-AF72-4CF3-9727-6138EEB2251C}" srcOrd="0" destOrd="2" presId="urn:microsoft.com/office/officeart/2005/8/layout/vList6"/>
    <dgm:cxn modelId="{42AEAD26-9C62-4116-9EE1-E08BCD587D6A}" type="presOf" srcId="{09791ADE-B9DD-4295-871C-EF23BD226C2D}" destId="{546600E5-2675-4926-A4A5-F6C8CECCCCDA}" srcOrd="0" destOrd="1" presId="urn:microsoft.com/office/officeart/2005/8/layout/vList6"/>
    <dgm:cxn modelId="{B3A23F54-3D9A-4C93-AC56-0CD8C164EBC9}" type="presOf" srcId="{D4352E67-90AC-4306-9F1F-0D31A0296988}" destId="{699FC791-AF72-4CF3-9727-6138EEB2251C}" srcOrd="0" destOrd="0" presId="urn:microsoft.com/office/officeart/2005/8/layout/vList6"/>
    <dgm:cxn modelId="{3DA70F6E-7F79-43ED-8B11-F25808507C40}" srcId="{B247DD3E-2100-4E17-A86D-0CDF20BD3CB5}" destId="{D4352E67-90AC-4306-9F1F-0D31A0296988}" srcOrd="0" destOrd="0" parTransId="{99004E43-9284-409D-AAFC-654B1B615211}" sibTransId="{69C7A6FF-E749-42E1-AA5A-5CA818CA4077}"/>
    <dgm:cxn modelId="{BE6DF666-F6A4-4F6D-AE5A-22A118D2FFE8}" type="presOf" srcId="{5D547573-028B-4683-84EF-2382FF80A712}" destId="{546600E5-2675-4926-A4A5-F6C8CECCCCDA}" srcOrd="0" destOrd="0" presId="urn:microsoft.com/office/officeart/2005/8/layout/vList6"/>
    <dgm:cxn modelId="{B833F943-35CC-470F-B2B0-8AAF68A5CE01}" srcId="{04D94AC2-6D91-4E39-BEDD-45F96770A9D2}" destId="{16B14A3E-64C3-45BA-939E-5DBE319220EE}" srcOrd="2" destOrd="0" parTransId="{9AE700B9-9214-454D-807E-208414C950CE}" sibTransId="{96A717AB-5E98-4E8E-AA75-2F0387C2B665}"/>
    <dgm:cxn modelId="{D1959E56-BE96-4ABB-9FE6-484DC7C5308F}" srcId="{B247DD3E-2100-4E17-A86D-0CDF20BD3CB5}" destId="{C4AD6F41-BB7A-4B1C-AD1E-ADDEAAD60735}" srcOrd="1" destOrd="0" parTransId="{C4E1E262-088F-4628-A0D1-D6472FAC2ABF}" sibTransId="{083DEF14-630F-4148-BF46-D23D4587FB5E}"/>
    <dgm:cxn modelId="{5DFEEC86-4576-453B-A644-0241B5FF7BCB}" srcId="{424F8E2B-8055-4BF8-98D5-F6811FE5E36D}" destId="{04D94AC2-6D91-4E39-BEDD-45F96770A9D2}" srcOrd="0" destOrd="0" parTransId="{C1539CDE-9CD8-48C9-BE4F-D526B2C56B4C}" sibTransId="{BB463F18-7F67-4D99-BEB3-3081D612B98C}"/>
    <dgm:cxn modelId="{B048DAAD-C50A-4C9F-9253-3E99F135EF48}" type="presOf" srcId="{C4AD6F41-BB7A-4B1C-AD1E-ADDEAAD60735}" destId="{699FC791-AF72-4CF3-9727-6138EEB2251C}" srcOrd="0" destOrd="1" presId="urn:microsoft.com/office/officeart/2005/8/layout/vList6"/>
    <dgm:cxn modelId="{F59DC180-6068-4FA1-AD67-67A9863BA743}" srcId="{04D94AC2-6D91-4E39-BEDD-45F96770A9D2}" destId="{09791ADE-B9DD-4295-871C-EF23BD226C2D}" srcOrd="1" destOrd="0" parTransId="{650333F2-1A77-43B5-82A7-96209E73A592}" sibTransId="{1A681E58-7857-4F04-9911-6F9647BEAEF3}"/>
    <dgm:cxn modelId="{4777D0D3-99B5-41C4-A00B-59387564771B}" type="presOf" srcId="{B247DD3E-2100-4E17-A86D-0CDF20BD3CB5}" destId="{D39E53BB-024E-4726-8431-9BAB760BE0AC}" srcOrd="0" destOrd="0" presId="urn:microsoft.com/office/officeart/2005/8/layout/vList6"/>
    <dgm:cxn modelId="{C5449A68-281E-4DEB-BC49-868147DBE964}" srcId="{424F8E2B-8055-4BF8-98D5-F6811FE5E36D}" destId="{B247DD3E-2100-4E17-A86D-0CDF20BD3CB5}" srcOrd="1" destOrd="0" parTransId="{1457A8E6-3631-418B-877A-0EA572BCEBE8}" sibTransId="{C1E40F83-E257-47FE-B502-2FC17A57B7E7}"/>
    <dgm:cxn modelId="{0D6AEC20-6AC8-4405-BE17-556C55B68D43}" srcId="{04D94AC2-6D91-4E39-BEDD-45F96770A9D2}" destId="{3C837535-FA48-4914-8F98-69FC2376401F}" srcOrd="3" destOrd="0" parTransId="{34115A5A-7DCE-4E61-8F73-A8F350F9F820}" sibTransId="{D5E4F4CB-9336-4AA0-9E40-632092E959A4}"/>
    <dgm:cxn modelId="{F2D40AB9-DF88-48C4-8ADC-D123F46ACBFC}" type="presParOf" srcId="{6154D32F-B983-4EC2-8D92-47D5447965C0}" destId="{86E4343A-444A-4C06-881E-7C993623D421}" srcOrd="0" destOrd="0" presId="urn:microsoft.com/office/officeart/2005/8/layout/vList6"/>
    <dgm:cxn modelId="{13755D6A-A07E-407C-B2A6-0BE697AE574D}" type="presParOf" srcId="{86E4343A-444A-4C06-881E-7C993623D421}" destId="{DDC8CBC5-9C35-4C32-99A8-C5CAEF215C8F}" srcOrd="0" destOrd="0" presId="urn:microsoft.com/office/officeart/2005/8/layout/vList6"/>
    <dgm:cxn modelId="{D3BCE5AB-B4D7-41B4-8FC3-7CBEFDBC9842}" type="presParOf" srcId="{86E4343A-444A-4C06-881E-7C993623D421}" destId="{546600E5-2675-4926-A4A5-F6C8CECCCCDA}" srcOrd="1" destOrd="0" presId="urn:microsoft.com/office/officeart/2005/8/layout/vList6"/>
    <dgm:cxn modelId="{A1093F23-B2F4-4994-872A-972FED2E89E8}" type="presParOf" srcId="{6154D32F-B983-4EC2-8D92-47D5447965C0}" destId="{39D393D7-D1FE-43E8-840B-CE07FEF2B53F}" srcOrd="1" destOrd="0" presId="urn:microsoft.com/office/officeart/2005/8/layout/vList6"/>
    <dgm:cxn modelId="{C6CF746C-F57A-421D-9584-F02C8000FB5E}" type="presParOf" srcId="{6154D32F-B983-4EC2-8D92-47D5447965C0}" destId="{47ADA980-BE4A-4D4A-8010-2218EB19FD15}" srcOrd="2" destOrd="0" presId="urn:microsoft.com/office/officeart/2005/8/layout/vList6"/>
    <dgm:cxn modelId="{C856734D-09DD-4486-BC62-32ED9919D7D3}" type="presParOf" srcId="{47ADA980-BE4A-4D4A-8010-2218EB19FD15}" destId="{D39E53BB-024E-4726-8431-9BAB760BE0AC}" srcOrd="0" destOrd="0" presId="urn:microsoft.com/office/officeart/2005/8/layout/vList6"/>
    <dgm:cxn modelId="{A5B0AE2F-974C-4028-9D42-B2C96FDF1C1F}" type="presParOf" srcId="{47ADA980-BE4A-4D4A-8010-2218EB19FD15}" destId="{699FC791-AF72-4CF3-9727-6138EEB2251C}"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821665-735F-482E-A980-D5D97A7BDA6E}">
      <dsp:nvSpPr>
        <dsp:cNvPr id="0" name=""/>
        <dsp:cNvSpPr/>
      </dsp:nvSpPr>
      <dsp:spPr>
        <a:xfrm>
          <a:off x="173435" y="107008"/>
          <a:ext cx="2712293" cy="1721042"/>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kumimoji="1" lang="ja-JP" altLang="en-US" sz="3700" kern="1200" dirty="0" smtClean="0">
              <a:latin typeface="ＭＳ Ｐゴシック" pitchFamily="50" charset="-128"/>
              <a:ea typeface="ＭＳ Ｐゴシック" pitchFamily="50" charset="-128"/>
            </a:rPr>
            <a:t>食行動の治療</a:t>
          </a:r>
          <a:endParaRPr kumimoji="1" lang="ja-JP" altLang="en-US" sz="3700" kern="1200" dirty="0">
            <a:latin typeface="ＭＳ Ｐゴシック" pitchFamily="50" charset="-128"/>
            <a:ea typeface="ＭＳ Ｐゴシック" pitchFamily="50" charset="-128"/>
          </a:endParaRPr>
        </a:p>
      </dsp:txBody>
      <dsp:txXfrm>
        <a:off x="173435" y="107008"/>
        <a:ext cx="2712293" cy="1721042"/>
      </dsp:txXfrm>
    </dsp:sp>
    <dsp:sp modelId="{04174771-4FF4-4A79-AD48-A2767598DFE6}">
      <dsp:nvSpPr>
        <dsp:cNvPr id="0" name=""/>
        <dsp:cNvSpPr/>
      </dsp:nvSpPr>
      <dsp:spPr>
        <a:xfrm>
          <a:off x="1023070" y="1947882"/>
          <a:ext cx="998204" cy="998204"/>
        </a:xfrm>
        <a:prstGeom prst="mathPlus">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kumimoji="1" lang="ja-JP" altLang="en-US" sz="1600" kern="1200"/>
        </a:p>
      </dsp:txBody>
      <dsp:txXfrm>
        <a:off x="1023070" y="1947882"/>
        <a:ext cx="998204" cy="998204"/>
      </dsp:txXfrm>
    </dsp:sp>
    <dsp:sp modelId="{B1737C0C-8F86-4EF0-8244-853119A6E30C}">
      <dsp:nvSpPr>
        <dsp:cNvPr id="0" name=""/>
        <dsp:cNvSpPr/>
      </dsp:nvSpPr>
      <dsp:spPr>
        <a:xfrm>
          <a:off x="173435" y="2998818"/>
          <a:ext cx="2677769" cy="1801707"/>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kumimoji="1" lang="ja-JP" altLang="en-US" sz="3700" kern="1200" dirty="0" smtClean="0">
              <a:latin typeface="ＭＳ Ｐゴシック" pitchFamily="50" charset="-128"/>
              <a:ea typeface="ＭＳ Ｐゴシック" pitchFamily="50" charset="-128"/>
            </a:rPr>
            <a:t>こころの治療</a:t>
          </a:r>
          <a:endParaRPr kumimoji="1" lang="ja-JP" altLang="en-US" sz="3700" kern="1200" dirty="0">
            <a:latin typeface="ＭＳ Ｐゴシック" pitchFamily="50" charset="-128"/>
            <a:ea typeface="ＭＳ Ｐゴシック" pitchFamily="50" charset="-128"/>
          </a:endParaRPr>
        </a:p>
      </dsp:txBody>
      <dsp:txXfrm>
        <a:off x="173435" y="2998818"/>
        <a:ext cx="2677769" cy="1801707"/>
      </dsp:txXfrm>
    </dsp:sp>
    <dsp:sp modelId="{17C479D9-2E14-428F-A12B-1073E8428D66}">
      <dsp:nvSpPr>
        <dsp:cNvPr id="0" name=""/>
        <dsp:cNvSpPr/>
      </dsp:nvSpPr>
      <dsp:spPr>
        <a:xfrm rot="21555090">
          <a:off x="3151839" y="2200678"/>
          <a:ext cx="538504" cy="640227"/>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kumimoji="1" lang="ja-JP" altLang="en-US" sz="2700" kern="1200"/>
        </a:p>
      </dsp:txBody>
      <dsp:txXfrm rot="21555090">
        <a:off x="3151839" y="2200678"/>
        <a:ext cx="538504" cy="640227"/>
      </dsp:txXfrm>
    </dsp:sp>
    <dsp:sp modelId="{D3B4B592-4B12-4D3D-84E9-A6A2562FA1D5}">
      <dsp:nvSpPr>
        <dsp:cNvPr id="0" name=""/>
        <dsp:cNvSpPr/>
      </dsp:nvSpPr>
      <dsp:spPr>
        <a:xfrm>
          <a:off x="3901092" y="1546886"/>
          <a:ext cx="3442084" cy="1706826"/>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kumimoji="1" lang="ja-JP" altLang="en-US" sz="3700" kern="1200" dirty="0" smtClean="0">
              <a:latin typeface="ＭＳ Ｐゴシック" pitchFamily="50" charset="-128"/>
              <a:ea typeface="ＭＳ Ｐゴシック" pitchFamily="50" charset="-128"/>
            </a:rPr>
            <a:t>摂食障害の治療</a:t>
          </a:r>
          <a:endParaRPr kumimoji="1" lang="ja-JP" altLang="en-US" sz="3700" kern="1200" dirty="0">
            <a:latin typeface="ＭＳ Ｐゴシック" pitchFamily="50" charset="-128"/>
            <a:ea typeface="ＭＳ Ｐゴシック" pitchFamily="50" charset="-128"/>
          </a:endParaRPr>
        </a:p>
      </dsp:txBody>
      <dsp:txXfrm>
        <a:off x="3901092" y="1546886"/>
        <a:ext cx="3442084" cy="170682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26AD12-F249-4B0A-9526-0DEC21D282A9}">
      <dsp:nvSpPr>
        <dsp:cNvPr id="0" name=""/>
        <dsp:cNvSpPr/>
      </dsp:nvSpPr>
      <dsp:spPr>
        <a:xfrm>
          <a:off x="3303" y="426216"/>
          <a:ext cx="3009273" cy="1203709"/>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0" bIns="19050" numCol="1" spcCol="1270" anchor="ctr" anchorCtr="0">
          <a:noAutofit/>
        </a:bodyPr>
        <a:lstStyle/>
        <a:p>
          <a:pPr lvl="0" algn="ctr" defTabSz="1333500">
            <a:lnSpc>
              <a:spcPct val="90000"/>
            </a:lnSpc>
            <a:spcBef>
              <a:spcPct val="0"/>
            </a:spcBef>
            <a:spcAft>
              <a:spcPct val="35000"/>
            </a:spcAft>
          </a:pPr>
          <a:r>
            <a:rPr kumimoji="1" lang="ja-JP" altLang="en-US" sz="3000" kern="1200" dirty="0" smtClean="0">
              <a:latin typeface="ＭＳ Ｐゴシック" pitchFamily="50" charset="-128"/>
              <a:ea typeface="ＭＳ Ｐゴシック" pitchFamily="50" charset="-128"/>
            </a:rPr>
            <a:t>からだの</a:t>
          </a:r>
          <a:endParaRPr kumimoji="1" lang="en-US" altLang="ja-JP" sz="3000" kern="1200" dirty="0" smtClean="0">
            <a:latin typeface="ＭＳ Ｐゴシック" pitchFamily="50" charset="-128"/>
            <a:ea typeface="ＭＳ Ｐゴシック" pitchFamily="50" charset="-128"/>
          </a:endParaRPr>
        </a:p>
        <a:p>
          <a:pPr lvl="0" algn="ctr" defTabSz="1333500">
            <a:lnSpc>
              <a:spcPct val="90000"/>
            </a:lnSpc>
            <a:spcBef>
              <a:spcPct val="0"/>
            </a:spcBef>
            <a:spcAft>
              <a:spcPct val="35000"/>
            </a:spcAft>
          </a:pPr>
          <a:r>
            <a:rPr kumimoji="1" lang="ja-JP" altLang="en-US" sz="3000" kern="1200" dirty="0" smtClean="0">
              <a:latin typeface="ＭＳ Ｐゴシック" pitchFamily="50" charset="-128"/>
              <a:ea typeface="ＭＳ Ｐゴシック" pitchFamily="50" charset="-128"/>
            </a:rPr>
            <a:t>治療</a:t>
          </a:r>
          <a:endParaRPr kumimoji="1" lang="ja-JP" altLang="en-US" sz="3000" kern="1200" dirty="0">
            <a:latin typeface="ＭＳ Ｐゴシック" pitchFamily="50" charset="-128"/>
            <a:ea typeface="ＭＳ Ｐゴシック" pitchFamily="50" charset="-128"/>
          </a:endParaRPr>
        </a:p>
      </dsp:txBody>
      <dsp:txXfrm>
        <a:off x="3303" y="426216"/>
        <a:ext cx="3009273" cy="1203709"/>
      </dsp:txXfrm>
    </dsp:sp>
    <dsp:sp modelId="{189ECE30-1B2B-458C-8659-1A88D62A52DB}">
      <dsp:nvSpPr>
        <dsp:cNvPr id="0" name=""/>
        <dsp:cNvSpPr/>
      </dsp:nvSpPr>
      <dsp:spPr>
        <a:xfrm>
          <a:off x="2621371" y="528531"/>
          <a:ext cx="2912739" cy="999078"/>
        </a:xfrm>
        <a:prstGeom prst="chevron">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kumimoji="1" lang="ja-JP" altLang="en-US" sz="2800" kern="1200" dirty="0" smtClean="0">
              <a:solidFill>
                <a:srgbClr val="FF0000"/>
              </a:solidFill>
              <a:latin typeface="ＭＳ Ｐゴシック" pitchFamily="50" charset="-128"/>
              <a:ea typeface="ＭＳ Ｐゴシック" pitchFamily="50" charset="-128"/>
            </a:rPr>
            <a:t>入院</a:t>
          </a:r>
          <a:r>
            <a:rPr kumimoji="1" lang="ja-JP" altLang="en-US" sz="2800" kern="1200" dirty="0" smtClean="0">
              <a:latin typeface="ＭＳ Ｐゴシック" pitchFamily="50" charset="-128"/>
              <a:ea typeface="ＭＳ Ｐゴシック" pitchFamily="50" charset="-128"/>
            </a:rPr>
            <a:t>での</a:t>
          </a:r>
          <a:endParaRPr kumimoji="1" lang="en-US" altLang="ja-JP" sz="2800" kern="1200" dirty="0" smtClean="0">
            <a:latin typeface="ＭＳ Ｐゴシック" pitchFamily="50" charset="-128"/>
            <a:ea typeface="ＭＳ Ｐゴシック" pitchFamily="50" charset="-128"/>
          </a:endParaRPr>
        </a:p>
        <a:p>
          <a:pPr lvl="0" algn="ctr" defTabSz="1244600">
            <a:lnSpc>
              <a:spcPct val="90000"/>
            </a:lnSpc>
            <a:spcBef>
              <a:spcPct val="0"/>
            </a:spcBef>
            <a:spcAft>
              <a:spcPct val="35000"/>
            </a:spcAft>
          </a:pPr>
          <a:r>
            <a:rPr kumimoji="1" lang="ja-JP" altLang="en-US" sz="2800" kern="1200" dirty="0" smtClean="0">
              <a:latin typeface="ＭＳ Ｐゴシック" pitchFamily="50" charset="-128"/>
              <a:ea typeface="ＭＳ Ｐゴシック" pitchFamily="50" charset="-128"/>
            </a:rPr>
            <a:t>栄養療法</a:t>
          </a:r>
          <a:endParaRPr kumimoji="1" lang="ja-JP" altLang="en-US" sz="2800" kern="1200" dirty="0">
            <a:latin typeface="ＭＳ Ｐゴシック" pitchFamily="50" charset="-128"/>
            <a:ea typeface="ＭＳ Ｐゴシック" pitchFamily="50" charset="-128"/>
          </a:endParaRPr>
        </a:p>
      </dsp:txBody>
      <dsp:txXfrm>
        <a:off x="2621371" y="528531"/>
        <a:ext cx="2912739" cy="999078"/>
      </dsp:txXfrm>
    </dsp:sp>
    <dsp:sp modelId="{E56DC303-8D5D-40E9-89A8-CEF9F0BA8E7E}">
      <dsp:nvSpPr>
        <dsp:cNvPr id="0" name=""/>
        <dsp:cNvSpPr/>
      </dsp:nvSpPr>
      <dsp:spPr>
        <a:xfrm>
          <a:off x="3303" y="1798445"/>
          <a:ext cx="3009273" cy="1203709"/>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0" bIns="19050" numCol="1" spcCol="1270" anchor="ctr" anchorCtr="0">
          <a:noAutofit/>
        </a:bodyPr>
        <a:lstStyle/>
        <a:p>
          <a:pPr lvl="0" algn="ctr" defTabSz="1333500">
            <a:lnSpc>
              <a:spcPct val="90000"/>
            </a:lnSpc>
            <a:spcBef>
              <a:spcPct val="0"/>
            </a:spcBef>
            <a:spcAft>
              <a:spcPct val="35000"/>
            </a:spcAft>
          </a:pPr>
          <a:r>
            <a:rPr kumimoji="1" lang="ja-JP" altLang="en-US" sz="3000" kern="1200" dirty="0" smtClean="0">
              <a:latin typeface="ＭＳ Ｐゴシック" pitchFamily="50" charset="-128"/>
              <a:ea typeface="ＭＳ Ｐゴシック" pitchFamily="50" charset="-128"/>
            </a:rPr>
            <a:t>体重を</a:t>
          </a:r>
          <a:endParaRPr kumimoji="1" lang="en-US" altLang="ja-JP" sz="3000" kern="1200" dirty="0" smtClean="0">
            <a:latin typeface="ＭＳ Ｐゴシック" pitchFamily="50" charset="-128"/>
            <a:ea typeface="ＭＳ Ｐゴシック" pitchFamily="50" charset="-128"/>
          </a:endParaRPr>
        </a:p>
        <a:p>
          <a:pPr lvl="0" algn="ctr" defTabSz="1333500">
            <a:lnSpc>
              <a:spcPct val="90000"/>
            </a:lnSpc>
            <a:spcBef>
              <a:spcPct val="0"/>
            </a:spcBef>
            <a:spcAft>
              <a:spcPct val="35000"/>
            </a:spcAft>
          </a:pPr>
          <a:r>
            <a:rPr kumimoji="1" lang="ja-JP" altLang="en-US" sz="3000" kern="1200" dirty="0" smtClean="0">
              <a:latin typeface="ＭＳ Ｐゴシック" pitchFamily="50" charset="-128"/>
              <a:ea typeface="ＭＳ Ｐゴシック" pitchFamily="50" charset="-128"/>
            </a:rPr>
            <a:t>増やす</a:t>
          </a:r>
          <a:endParaRPr kumimoji="1" lang="ja-JP" altLang="en-US" sz="3000" kern="1200" dirty="0">
            <a:latin typeface="ＭＳ Ｐゴシック" pitchFamily="50" charset="-128"/>
            <a:ea typeface="ＭＳ Ｐゴシック" pitchFamily="50" charset="-128"/>
          </a:endParaRPr>
        </a:p>
      </dsp:txBody>
      <dsp:txXfrm>
        <a:off x="3303" y="1798445"/>
        <a:ext cx="3009273" cy="1203709"/>
      </dsp:txXfrm>
    </dsp:sp>
    <dsp:sp modelId="{C7A9990D-FB56-4BA6-B792-E0350DAF3157}">
      <dsp:nvSpPr>
        <dsp:cNvPr id="0" name=""/>
        <dsp:cNvSpPr/>
      </dsp:nvSpPr>
      <dsp:spPr>
        <a:xfrm>
          <a:off x="2621371" y="1900760"/>
          <a:ext cx="2950704" cy="999078"/>
        </a:xfrm>
        <a:prstGeom prst="chevron">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kumimoji="1" lang="ja-JP" altLang="en-US" sz="2800" kern="1200" dirty="0" smtClean="0">
              <a:solidFill>
                <a:srgbClr val="FF0000"/>
              </a:solidFill>
              <a:latin typeface="ＭＳ Ｐゴシック" pitchFamily="50" charset="-128"/>
              <a:ea typeface="ＭＳ Ｐゴシック" pitchFamily="50" charset="-128"/>
            </a:rPr>
            <a:t>入院</a:t>
          </a:r>
          <a:r>
            <a:rPr kumimoji="1" lang="ja-JP" altLang="en-US" sz="2800" kern="1200" dirty="0" smtClean="0">
              <a:latin typeface="ＭＳ Ｐゴシック" pitchFamily="50" charset="-128"/>
              <a:ea typeface="ＭＳ Ｐゴシック" pitchFamily="50" charset="-128"/>
            </a:rPr>
            <a:t>での</a:t>
          </a:r>
          <a:endParaRPr kumimoji="1" lang="en-US" altLang="ja-JP" sz="2800" kern="1200" dirty="0" smtClean="0">
            <a:latin typeface="ＭＳ Ｐゴシック" pitchFamily="50" charset="-128"/>
            <a:ea typeface="ＭＳ Ｐゴシック" pitchFamily="50" charset="-128"/>
          </a:endParaRPr>
        </a:p>
        <a:p>
          <a:pPr lvl="0" algn="ctr" defTabSz="1244600">
            <a:lnSpc>
              <a:spcPct val="90000"/>
            </a:lnSpc>
            <a:spcBef>
              <a:spcPct val="0"/>
            </a:spcBef>
            <a:spcAft>
              <a:spcPct val="35000"/>
            </a:spcAft>
          </a:pPr>
          <a:r>
            <a:rPr kumimoji="1" lang="ja-JP" altLang="en-US" sz="2800" kern="1200" dirty="0" smtClean="0">
              <a:latin typeface="ＭＳ Ｐゴシック" pitchFamily="50" charset="-128"/>
              <a:ea typeface="ＭＳ Ｐゴシック" pitchFamily="50" charset="-128"/>
            </a:rPr>
            <a:t>行動療法</a:t>
          </a:r>
          <a:endParaRPr kumimoji="1" lang="ja-JP" altLang="en-US" sz="2800" kern="1200" dirty="0">
            <a:latin typeface="ＭＳ Ｐゴシック" pitchFamily="50" charset="-128"/>
            <a:ea typeface="ＭＳ Ｐゴシック" pitchFamily="50" charset="-128"/>
          </a:endParaRPr>
        </a:p>
      </dsp:txBody>
      <dsp:txXfrm>
        <a:off x="2621371" y="1900760"/>
        <a:ext cx="2950704" cy="999078"/>
      </dsp:txXfrm>
    </dsp:sp>
    <dsp:sp modelId="{0B436B96-75B3-4207-9242-6F738167792F}">
      <dsp:nvSpPr>
        <dsp:cNvPr id="0" name=""/>
        <dsp:cNvSpPr/>
      </dsp:nvSpPr>
      <dsp:spPr>
        <a:xfrm>
          <a:off x="3303" y="3170674"/>
          <a:ext cx="3009273" cy="1203709"/>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0" bIns="19050" numCol="1" spcCol="1270" anchor="ctr" anchorCtr="0">
          <a:noAutofit/>
        </a:bodyPr>
        <a:lstStyle/>
        <a:p>
          <a:pPr lvl="0" algn="ctr" defTabSz="1333500">
            <a:lnSpc>
              <a:spcPct val="90000"/>
            </a:lnSpc>
            <a:spcBef>
              <a:spcPct val="0"/>
            </a:spcBef>
            <a:spcAft>
              <a:spcPct val="35000"/>
            </a:spcAft>
          </a:pPr>
          <a:r>
            <a:rPr kumimoji="1" lang="ja-JP" altLang="en-US" sz="3000" kern="1200" dirty="0" smtClean="0">
              <a:latin typeface="ＭＳ Ｐゴシック" pitchFamily="50" charset="-128"/>
              <a:ea typeface="ＭＳ Ｐゴシック" pitchFamily="50" charset="-128"/>
            </a:rPr>
            <a:t>食事を</a:t>
          </a:r>
          <a:endParaRPr kumimoji="1" lang="en-US" altLang="ja-JP" sz="3000" kern="1200" dirty="0" smtClean="0">
            <a:latin typeface="ＭＳ Ｐゴシック" pitchFamily="50" charset="-128"/>
            <a:ea typeface="ＭＳ Ｐゴシック" pitchFamily="50" charset="-128"/>
          </a:endParaRPr>
        </a:p>
        <a:p>
          <a:pPr lvl="0" algn="ctr" defTabSz="1333500">
            <a:lnSpc>
              <a:spcPct val="90000"/>
            </a:lnSpc>
            <a:spcBef>
              <a:spcPct val="0"/>
            </a:spcBef>
            <a:spcAft>
              <a:spcPct val="35000"/>
            </a:spcAft>
          </a:pPr>
          <a:r>
            <a:rPr kumimoji="1" lang="ja-JP" altLang="en-US" sz="3000" kern="1200" dirty="0" smtClean="0">
              <a:latin typeface="ＭＳ Ｐゴシック" pitchFamily="50" charset="-128"/>
              <a:ea typeface="ＭＳ Ｐゴシック" pitchFamily="50" charset="-128"/>
            </a:rPr>
            <a:t>安定させる</a:t>
          </a:r>
          <a:endParaRPr kumimoji="1" lang="ja-JP" altLang="en-US" sz="3000" kern="1200" dirty="0">
            <a:latin typeface="ＭＳ Ｐゴシック" pitchFamily="50" charset="-128"/>
            <a:ea typeface="ＭＳ Ｐゴシック" pitchFamily="50" charset="-128"/>
          </a:endParaRPr>
        </a:p>
      </dsp:txBody>
      <dsp:txXfrm>
        <a:off x="3303" y="3170674"/>
        <a:ext cx="3009273" cy="1203709"/>
      </dsp:txXfrm>
    </dsp:sp>
    <dsp:sp modelId="{ECD28916-AFF6-4BA2-99BE-301D8FC34FB3}">
      <dsp:nvSpPr>
        <dsp:cNvPr id="0" name=""/>
        <dsp:cNvSpPr/>
      </dsp:nvSpPr>
      <dsp:spPr>
        <a:xfrm>
          <a:off x="2621371" y="3272989"/>
          <a:ext cx="3038448" cy="999078"/>
        </a:xfrm>
        <a:prstGeom prst="chevron">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solidFill>
                <a:srgbClr val="0070C0"/>
              </a:solidFill>
              <a:latin typeface="ＭＳ Ｐゴシック" pitchFamily="50" charset="-128"/>
              <a:ea typeface="ＭＳ Ｐゴシック" pitchFamily="50" charset="-128"/>
            </a:rPr>
            <a:t>外来</a:t>
          </a:r>
          <a:r>
            <a:rPr kumimoji="1" lang="ja-JP" altLang="en-US" sz="2400" kern="1200" dirty="0" smtClean="0">
              <a:latin typeface="ＭＳ Ｐゴシック" pitchFamily="50" charset="-128"/>
              <a:ea typeface="ＭＳ Ｐゴシック" pitchFamily="50" charset="-128"/>
            </a:rPr>
            <a:t>での</a:t>
          </a:r>
          <a:endParaRPr kumimoji="1" lang="en-US" altLang="ja-JP" sz="2400" kern="1200" dirty="0" smtClean="0">
            <a:latin typeface="ＭＳ Ｐゴシック" pitchFamily="50" charset="-128"/>
            <a:ea typeface="ＭＳ Ｐゴシック" pitchFamily="50" charset="-128"/>
          </a:endParaRPr>
        </a:p>
        <a:p>
          <a:pPr lvl="0" algn="ctr" defTabSz="1066800">
            <a:lnSpc>
              <a:spcPct val="90000"/>
            </a:lnSpc>
            <a:spcBef>
              <a:spcPct val="0"/>
            </a:spcBef>
            <a:spcAft>
              <a:spcPct val="35000"/>
            </a:spcAft>
          </a:pPr>
          <a:r>
            <a:rPr kumimoji="1" lang="ja-JP" altLang="en-US" sz="2400" kern="1200" dirty="0" smtClean="0">
              <a:latin typeface="ＭＳ Ｐゴシック" pitchFamily="50" charset="-128"/>
              <a:ea typeface="ＭＳ Ｐゴシック" pitchFamily="50" charset="-128"/>
            </a:rPr>
            <a:t>認知行動療法</a:t>
          </a:r>
          <a:endParaRPr kumimoji="1" lang="ja-JP" altLang="en-US" sz="2400" kern="1200" dirty="0">
            <a:latin typeface="ＭＳ Ｐゴシック" pitchFamily="50" charset="-128"/>
            <a:ea typeface="ＭＳ Ｐゴシック" pitchFamily="50" charset="-128"/>
          </a:endParaRPr>
        </a:p>
      </dsp:txBody>
      <dsp:txXfrm>
        <a:off x="2621371" y="3272989"/>
        <a:ext cx="3038448" cy="999078"/>
      </dsp:txXfrm>
    </dsp:sp>
    <dsp:sp modelId="{861FE448-E8A8-4FF1-941E-25298249DA65}">
      <dsp:nvSpPr>
        <dsp:cNvPr id="0" name=""/>
        <dsp:cNvSpPr/>
      </dsp:nvSpPr>
      <dsp:spPr>
        <a:xfrm>
          <a:off x="5310142" y="3272989"/>
          <a:ext cx="2497697" cy="999078"/>
        </a:xfrm>
        <a:prstGeom prst="chevron">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0" tIns="41275" rIns="0" bIns="41275" numCol="1" spcCol="1270" anchor="ctr" anchorCtr="0">
          <a:noAutofit/>
        </a:bodyPr>
        <a:lstStyle/>
        <a:p>
          <a:pPr lvl="0" algn="ctr" defTabSz="2889250">
            <a:lnSpc>
              <a:spcPct val="90000"/>
            </a:lnSpc>
            <a:spcBef>
              <a:spcPct val="0"/>
            </a:spcBef>
            <a:spcAft>
              <a:spcPct val="35000"/>
            </a:spcAft>
          </a:pPr>
          <a:endParaRPr kumimoji="1" lang="ja-JP" altLang="en-US" sz="6500" kern="1200" dirty="0"/>
        </a:p>
      </dsp:txBody>
      <dsp:txXfrm>
        <a:off x="5310142" y="3272989"/>
        <a:ext cx="2497697" cy="99907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328E57-CE91-4B20-8715-3EA7D0A6C599}">
      <dsp:nvSpPr>
        <dsp:cNvPr id="0" name=""/>
        <dsp:cNvSpPr/>
      </dsp:nvSpPr>
      <dsp:spPr>
        <a:xfrm>
          <a:off x="9325" y="57464"/>
          <a:ext cx="3457952" cy="1362498"/>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0" bIns="22860" numCol="1" spcCol="1270" anchor="ctr" anchorCtr="0">
          <a:noAutofit/>
        </a:bodyPr>
        <a:lstStyle/>
        <a:p>
          <a:pPr lvl="0" algn="ctr" defTabSz="1600200">
            <a:lnSpc>
              <a:spcPct val="90000"/>
            </a:lnSpc>
            <a:spcBef>
              <a:spcPct val="0"/>
            </a:spcBef>
            <a:spcAft>
              <a:spcPct val="35000"/>
            </a:spcAft>
          </a:pPr>
          <a:r>
            <a:rPr kumimoji="1" lang="ja-JP" altLang="en-US" sz="3600" kern="1200" dirty="0" smtClean="0">
              <a:latin typeface="ＭＳ Ｐゴシック" pitchFamily="50" charset="-128"/>
              <a:ea typeface="ＭＳ Ｐゴシック" pitchFamily="50" charset="-128"/>
            </a:rPr>
            <a:t>個人精神療法</a:t>
          </a:r>
          <a:endParaRPr kumimoji="1" lang="ja-JP" altLang="en-US" sz="3600" kern="1200" dirty="0">
            <a:latin typeface="ＭＳ Ｐゴシック" pitchFamily="50" charset="-128"/>
            <a:ea typeface="ＭＳ Ｐゴシック" pitchFamily="50" charset="-128"/>
          </a:endParaRPr>
        </a:p>
      </dsp:txBody>
      <dsp:txXfrm>
        <a:off x="9325" y="57464"/>
        <a:ext cx="3457952" cy="1362498"/>
      </dsp:txXfrm>
    </dsp:sp>
    <dsp:sp modelId="{582D86F6-A7BE-4EE1-B6C7-6D62B39DCF85}">
      <dsp:nvSpPr>
        <dsp:cNvPr id="0" name=""/>
        <dsp:cNvSpPr/>
      </dsp:nvSpPr>
      <dsp:spPr>
        <a:xfrm>
          <a:off x="3016331" y="144296"/>
          <a:ext cx="2827183" cy="1130873"/>
        </a:xfrm>
        <a:prstGeom prst="chevron">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kumimoji="1" lang="ja-JP" altLang="en-US" sz="2800" kern="1200" dirty="0" smtClean="0">
              <a:latin typeface="ＭＳ Ｐゴシック" pitchFamily="50" charset="-128"/>
              <a:ea typeface="ＭＳ Ｐゴシック" pitchFamily="50" charset="-128"/>
            </a:rPr>
            <a:t>外来診療</a:t>
          </a:r>
          <a:endParaRPr kumimoji="1" lang="ja-JP" altLang="en-US" sz="2800" kern="1200" dirty="0">
            <a:latin typeface="ＭＳ Ｐゴシック" pitchFamily="50" charset="-128"/>
            <a:ea typeface="ＭＳ Ｐゴシック" pitchFamily="50" charset="-128"/>
          </a:endParaRPr>
        </a:p>
      </dsp:txBody>
      <dsp:txXfrm>
        <a:off x="3016331" y="144296"/>
        <a:ext cx="2827183" cy="1130873"/>
      </dsp:txXfrm>
    </dsp:sp>
    <dsp:sp modelId="{CC01A7F8-AC06-4A9A-8A11-35C357A64F5D}">
      <dsp:nvSpPr>
        <dsp:cNvPr id="0" name=""/>
        <dsp:cNvSpPr/>
      </dsp:nvSpPr>
      <dsp:spPr>
        <a:xfrm>
          <a:off x="5447709" y="144296"/>
          <a:ext cx="3048043" cy="1130873"/>
        </a:xfrm>
        <a:prstGeom prst="chevron">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kumimoji="1" lang="ja-JP" altLang="en-US" sz="2400" kern="1200" dirty="0" smtClean="0">
              <a:latin typeface="ＭＳ Ｐゴシック" pitchFamily="50" charset="-128"/>
              <a:ea typeface="ＭＳ Ｐゴシック" pitchFamily="50" charset="-128"/>
            </a:rPr>
            <a:t>カウンセリング</a:t>
          </a:r>
          <a:endParaRPr kumimoji="1" lang="ja-JP" altLang="en-US" sz="2400" kern="1200" dirty="0">
            <a:latin typeface="ＭＳ Ｐゴシック" pitchFamily="50" charset="-128"/>
            <a:ea typeface="ＭＳ Ｐゴシック" pitchFamily="50" charset="-128"/>
          </a:endParaRPr>
        </a:p>
      </dsp:txBody>
      <dsp:txXfrm>
        <a:off x="5447709" y="144296"/>
        <a:ext cx="3048043" cy="1130873"/>
      </dsp:txXfrm>
    </dsp:sp>
    <dsp:sp modelId="{DD86CD26-F1F9-48EB-9993-2ADDC29E5DF5}">
      <dsp:nvSpPr>
        <dsp:cNvPr id="0" name=""/>
        <dsp:cNvSpPr/>
      </dsp:nvSpPr>
      <dsp:spPr>
        <a:xfrm>
          <a:off x="1190" y="1581731"/>
          <a:ext cx="3406245" cy="1362498"/>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0" bIns="22860" numCol="1" spcCol="1270" anchor="ctr" anchorCtr="0">
          <a:noAutofit/>
        </a:bodyPr>
        <a:lstStyle/>
        <a:p>
          <a:pPr lvl="0" algn="ctr" defTabSz="1600200">
            <a:lnSpc>
              <a:spcPct val="90000"/>
            </a:lnSpc>
            <a:spcBef>
              <a:spcPct val="0"/>
            </a:spcBef>
            <a:spcAft>
              <a:spcPct val="35000"/>
            </a:spcAft>
          </a:pPr>
          <a:r>
            <a:rPr kumimoji="1" lang="ja-JP" altLang="en-US" sz="3600" kern="1200" dirty="0" smtClean="0">
              <a:latin typeface="ＭＳ Ｐゴシック" pitchFamily="50" charset="-128"/>
              <a:ea typeface="ＭＳ Ｐゴシック" pitchFamily="50" charset="-128"/>
            </a:rPr>
            <a:t>家族療法</a:t>
          </a:r>
          <a:endParaRPr kumimoji="1" lang="ja-JP" altLang="en-US" sz="3600" kern="1200" dirty="0">
            <a:latin typeface="ＭＳ Ｐゴシック" pitchFamily="50" charset="-128"/>
            <a:ea typeface="ＭＳ Ｐゴシック" pitchFamily="50" charset="-128"/>
          </a:endParaRPr>
        </a:p>
      </dsp:txBody>
      <dsp:txXfrm>
        <a:off x="1190" y="1581731"/>
        <a:ext cx="3406245" cy="1362498"/>
      </dsp:txXfrm>
    </dsp:sp>
    <dsp:sp modelId="{F00D3CE4-B36E-4684-A972-C38F3020B0DA}">
      <dsp:nvSpPr>
        <dsp:cNvPr id="0" name=""/>
        <dsp:cNvSpPr/>
      </dsp:nvSpPr>
      <dsp:spPr>
        <a:xfrm>
          <a:off x="2964624" y="1697544"/>
          <a:ext cx="2995175" cy="1130873"/>
        </a:xfrm>
        <a:prstGeom prst="chevron">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kumimoji="1" lang="ja-JP" altLang="en-US" sz="2400" kern="1200" dirty="0" smtClean="0">
              <a:latin typeface="ＭＳ Ｐゴシック" pitchFamily="50" charset="-128"/>
              <a:ea typeface="ＭＳ Ｐゴシック" pitchFamily="50" charset="-128"/>
            </a:rPr>
            <a:t>本人・家族での精神療法</a:t>
          </a:r>
          <a:endParaRPr kumimoji="1" lang="ja-JP" altLang="en-US" sz="2400" kern="1200" dirty="0">
            <a:latin typeface="ＭＳ Ｐゴシック" pitchFamily="50" charset="-128"/>
            <a:ea typeface="ＭＳ Ｐゴシック" pitchFamily="50" charset="-128"/>
          </a:endParaRPr>
        </a:p>
      </dsp:txBody>
      <dsp:txXfrm>
        <a:off x="2964624" y="1697544"/>
        <a:ext cx="2995175" cy="1130873"/>
      </dsp:txXfrm>
    </dsp:sp>
    <dsp:sp modelId="{63BE4430-056E-4833-A91D-EF5EF060A087}">
      <dsp:nvSpPr>
        <dsp:cNvPr id="0" name=""/>
        <dsp:cNvSpPr/>
      </dsp:nvSpPr>
      <dsp:spPr>
        <a:xfrm>
          <a:off x="5563994" y="1697544"/>
          <a:ext cx="2827183" cy="1130873"/>
        </a:xfrm>
        <a:prstGeom prst="chevron">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kumimoji="1" lang="ja-JP" altLang="en-US" sz="3200" kern="1200" dirty="0" smtClean="0">
              <a:latin typeface="ＭＳ Ｐゴシック" pitchFamily="50" charset="-128"/>
              <a:ea typeface="ＭＳ Ｐゴシック" pitchFamily="50" charset="-128"/>
            </a:rPr>
            <a:t>家族会</a:t>
          </a:r>
          <a:endParaRPr kumimoji="1" lang="ja-JP" altLang="en-US" sz="3200" kern="1200" dirty="0">
            <a:latin typeface="ＭＳ Ｐゴシック" pitchFamily="50" charset="-128"/>
            <a:ea typeface="ＭＳ Ｐゴシック" pitchFamily="50" charset="-128"/>
          </a:endParaRPr>
        </a:p>
      </dsp:txBody>
      <dsp:txXfrm>
        <a:off x="5563994" y="1697544"/>
        <a:ext cx="2827183" cy="1130873"/>
      </dsp:txXfrm>
    </dsp:sp>
    <dsp:sp modelId="{F951AAAA-DFF7-45A0-B37A-2BFCD520F2B5}">
      <dsp:nvSpPr>
        <dsp:cNvPr id="0" name=""/>
        <dsp:cNvSpPr/>
      </dsp:nvSpPr>
      <dsp:spPr>
        <a:xfrm>
          <a:off x="1190" y="3134979"/>
          <a:ext cx="3406245" cy="1362498"/>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0" bIns="22860" numCol="1" spcCol="1270" anchor="ctr" anchorCtr="0">
          <a:noAutofit/>
        </a:bodyPr>
        <a:lstStyle/>
        <a:p>
          <a:pPr lvl="0" algn="ctr" defTabSz="1600200">
            <a:lnSpc>
              <a:spcPct val="90000"/>
            </a:lnSpc>
            <a:spcBef>
              <a:spcPct val="0"/>
            </a:spcBef>
            <a:spcAft>
              <a:spcPct val="35000"/>
            </a:spcAft>
          </a:pPr>
          <a:r>
            <a:rPr kumimoji="1" lang="ja-JP" altLang="en-US" sz="3600" kern="1200" dirty="0" smtClean="0">
              <a:latin typeface="ＭＳ Ｐゴシック" pitchFamily="50" charset="-128"/>
              <a:ea typeface="ＭＳ Ｐゴシック" pitchFamily="50" charset="-128"/>
            </a:rPr>
            <a:t>集団療法</a:t>
          </a:r>
          <a:endParaRPr kumimoji="1" lang="ja-JP" altLang="en-US" sz="3600" kern="1200" dirty="0">
            <a:latin typeface="ＭＳ Ｐゴシック" pitchFamily="50" charset="-128"/>
            <a:ea typeface="ＭＳ Ｐゴシック" pitchFamily="50" charset="-128"/>
          </a:endParaRPr>
        </a:p>
      </dsp:txBody>
      <dsp:txXfrm>
        <a:off x="1190" y="3134979"/>
        <a:ext cx="3406245" cy="1362498"/>
      </dsp:txXfrm>
    </dsp:sp>
    <dsp:sp modelId="{7886C011-B97B-4BE5-9028-3E82AD5F455D}">
      <dsp:nvSpPr>
        <dsp:cNvPr id="0" name=""/>
        <dsp:cNvSpPr/>
      </dsp:nvSpPr>
      <dsp:spPr>
        <a:xfrm>
          <a:off x="2984569" y="3256209"/>
          <a:ext cx="2844146" cy="1130873"/>
        </a:xfrm>
        <a:prstGeom prst="chevron">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kumimoji="1" lang="ja-JP" altLang="en-US" sz="2400" kern="1200" dirty="0" smtClean="0">
              <a:latin typeface="ＭＳ Ｐゴシック" pitchFamily="50" charset="-128"/>
              <a:ea typeface="ＭＳ Ｐゴシック" pitchFamily="50" charset="-128"/>
            </a:rPr>
            <a:t>治療的</a:t>
          </a:r>
          <a:endParaRPr kumimoji="1" lang="en-US" altLang="ja-JP" sz="2400" kern="1200" dirty="0" smtClean="0">
            <a:latin typeface="ＭＳ Ｐゴシック" pitchFamily="50" charset="-128"/>
            <a:ea typeface="ＭＳ Ｐゴシック" pitchFamily="50" charset="-128"/>
          </a:endParaRPr>
        </a:p>
        <a:p>
          <a:pPr lvl="0" algn="ctr" defTabSz="1066800">
            <a:lnSpc>
              <a:spcPct val="90000"/>
            </a:lnSpc>
            <a:spcBef>
              <a:spcPct val="0"/>
            </a:spcBef>
            <a:spcAft>
              <a:spcPct val="35000"/>
            </a:spcAft>
          </a:pPr>
          <a:r>
            <a:rPr kumimoji="1" lang="ja-JP" altLang="en-US" sz="2400" kern="1200" dirty="0" smtClean="0">
              <a:latin typeface="ＭＳ Ｐゴシック" pitchFamily="50" charset="-128"/>
              <a:ea typeface="ＭＳ Ｐゴシック" pitchFamily="50" charset="-128"/>
            </a:rPr>
            <a:t>集団療法</a:t>
          </a:r>
          <a:endParaRPr kumimoji="1" lang="ja-JP" altLang="en-US" sz="2400" kern="1200" dirty="0">
            <a:latin typeface="ＭＳ Ｐゴシック" pitchFamily="50" charset="-128"/>
            <a:ea typeface="ＭＳ Ｐゴシック" pitchFamily="50" charset="-128"/>
          </a:endParaRPr>
        </a:p>
      </dsp:txBody>
      <dsp:txXfrm>
        <a:off x="2984569" y="3256209"/>
        <a:ext cx="2844146" cy="1130873"/>
      </dsp:txXfrm>
    </dsp:sp>
    <dsp:sp modelId="{9CD85B30-A17B-43A1-B4FB-FB01993102D1}">
      <dsp:nvSpPr>
        <dsp:cNvPr id="0" name=""/>
        <dsp:cNvSpPr/>
      </dsp:nvSpPr>
      <dsp:spPr>
        <a:xfrm>
          <a:off x="5412965" y="3250792"/>
          <a:ext cx="2999868" cy="1130873"/>
        </a:xfrm>
        <a:prstGeom prst="chevron">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kumimoji="1" lang="ja-JP" altLang="en-US" sz="2400" kern="1200" dirty="0" smtClean="0">
              <a:latin typeface="ＭＳ Ｐゴシック" pitchFamily="50" charset="-128"/>
              <a:ea typeface="ＭＳ Ｐゴシック" pitchFamily="50" charset="-128"/>
            </a:rPr>
            <a:t>作業所</a:t>
          </a:r>
          <a:endParaRPr kumimoji="1" lang="en-US" altLang="ja-JP" sz="2400" kern="1200" dirty="0" smtClean="0">
            <a:latin typeface="ＭＳ Ｐゴシック" pitchFamily="50" charset="-128"/>
            <a:ea typeface="ＭＳ Ｐゴシック" pitchFamily="50" charset="-128"/>
          </a:endParaRPr>
        </a:p>
        <a:p>
          <a:pPr lvl="0" algn="ctr" defTabSz="1066800">
            <a:lnSpc>
              <a:spcPct val="90000"/>
            </a:lnSpc>
            <a:spcBef>
              <a:spcPct val="0"/>
            </a:spcBef>
            <a:spcAft>
              <a:spcPct val="35000"/>
            </a:spcAft>
          </a:pPr>
          <a:r>
            <a:rPr kumimoji="1" lang="ja-JP" altLang="en-US" sz="2400" kern="1200" dirty="0" smtClean="0">
              <a:latin typeface="ＭＳ Ｐゴシック" pitchFamily="50" charset="-128"/>
              <a:ea typeface="ＭＳ Ｐゴシック" pitchFamily="50" charset="-128"/>
            </a:rPr>
            <a:t>自助グループ</a:t>
          </a:r>
          <a:endParaRPr kumimoji="1" lang="ja-JP" altLang="en-US" sz="2400" kern="1200" dirty="0">
            <a:latin typeface="ＭＳ Ｐゴシック" pitchFamily="50" charset="-128"/>
            <a:ea typeface="ＭＳ Ｐゴシック" pitchFamily="50" charset="-128"/>
          </a:endParaRPr>
        </a:p>
      </dsp:txBody>
      <dsp:txXfrm>
        <a:off x="5412965" y="3250792"/>
        <a:ext cx="2999868" cy="113087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6600E5-2675-4926-A4A5-F6C8CECCCCDA}">
      <dsp:nvSpPr>
        <dsp:cNvPr id="0" name=""/>
        <dsp:cNvSpPr/>
      </dsp:nvSpPr>
      <dsp:spPr>
        <a:xfrm>
          <a:off x="3293094" y="72006"/>
          <a:ext cx="4843809" cy="2285441"/>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endParaRPr kumimoji="1" lang="ja-JP" altLang="en-US" sz="1000" kern="1200" dirty="0">
            <a:latin typeface="ＭＳ Ｐゴシック" pitchFamily="50" charset="-128"/>
            <a:ea typeface="ＭＳ Ｐゴシック" pitchFamily="50" charset="-128"/>
          </a:endParaRPr>
        </a:p>
        <a:p>
          <a:pPr marL="228600" lvl="1" indent="-228600" algn="l" defTabSz="1111250">
            <a:lnSpc>
              <a:spcPct val="90000"/>
            </a:lnSpc>
            <a:spcBef>
              <a:spcPct val="0"/>
            </a:spcBef>
            <a:spcAft>
              <a:spcPct val="15000"/>
            </a:spcAft>
            <a:buChar char="••"/>
          </a:pPr>
          <a:r>
            <a:rPr kumimoji="1" lang="ja-JP" altLang="en-US" sz="2500" b="1" kern="1200" dirty="0" smtClean="0">
              <a:latin typeface="ＭＳ Ｐゴシック" pitchFamily="50" charset="-128"/>
              <a:ea typeface="ＭＳ Ｐゴシック" pitchFamily="50" charset="-128"/>
            </a:rPr>
            <a:t>最低限の健康を維持</a:t>
          </a:r>
          <a:endParaRPr kumimoji="1" lang="ja-JP" altLang="en-US" sz="2500" b="1" kern="1200" dirty="0">
            <a:latin typeface="ＭＳ Ｐゴシック" pitchFamily="50" charset="-128"/>
            <a:ea typeface="ＭＳ Ｐゴシック" pitchFamily="50" charset="-128"/>
          </a:endParaRPr>
        </a:p>
        <a:p>
          <a:pPr marL="228600" lvl="1" indent="-228600" algn="l" defTabSz="1111250">
            <a:lnSpc>
              <a:spcPct val="90000"/>
            </a:lnSpc>
            <a:spcBef>
              <a:spcPct val="0"/>
            </a:spcBef>
            <a:spcAft>
              <a:spcPct val="15000"/>
            </a:spcAft>
            <a:buChar char="••"/>
          </a:pPr>
          <a:r>
            <a:rPr kumimoji="1" lang="ja-JP" altLang="en-US" sz="2500" b="1" kern="1200" dirty="0" smtClean="0">
              <a:latin typeface="ＭＳ Ｐゴシック" pitchFamily="50" charset="-128"/>
              <a:ea typeface="ＭＳ Ｐゴシック" pitchFamily="50" charset="-128"/>
            </a:rPr>
            <a:t>なるべく規則正しい食事</a:t>
          </a:r>
          <a:endParaRPr kumimoji="1" lang="ja-JP" altLang="en-US" sz="2500" b="1" kern="1200" dirty="0">
            <a:latin typeface="ＭＳ Ｐゴシック" pitchFamily="50" charset="-128"/>
            <a:ea typeface="ＭＳ Ｐゴシック" pitchFamily="50" charset="-128"/>
          </a:endParaRPr>
        </a:p>
        <a:p>
          <a:pPr marL="228600" lvl="1" indent="-228600" algn="l" defTabSz="1111250">
            <a:lnSpc>
              <a:spcPct val="90000"/>
            </a:lnSpc>
            <a:spcBef>
              <a:spcPct val="0"/>
            </a:spcBef>
            <a:spcAft>
              <a:spcPct val="15000"/>
            </a:spcAft>
            <a:buChar char="••"/>
          </a:pPr>
          <a:r>
            <a:rPr kumimoji="1" lang="ja-JP" altLang="en-US" sz="2500" b="1" kern="1200" dirty="0" smtClean="0">
              <a:latin typeface="ＭＳ Ｐゴシック" pitchFamily="50" charset="-128"/>
              <a:ea typeface="ＭＳ Ｐゴシック" pitchFamily="50" charset="-128"/>
            </a:rPr>
            <a:t>こだわり行動を減らす</a:t>
          </a:r>
          <a:endParaRPr kumimoji="1" lang="ja-JP" altLang="en-US" sz="2500" b="1" kern="1200" dirty="0">
            <a:latin typeface="ＭＳ Ｐゴシック" pitchFamily="50" charset="-128"/>
            <a:ea typeface="ＭＳ Ｐゴシック" pitchFamily="50" charset="-128"/>
          </a:endParaRPr>
        </a:p>
      </dsp:txBody>
      <dsp:txXfrm>
        <a:off x="3293094" y="72006"/>
        <a:ext cx="4843809" cy="2285441"/>
      </dsp:txXfrm>
    </dsp:sp>
    <dsp:sp modelId="{DDC8CBC5-9C35-4C32-99A8-C5CAEF215C8F}">
      <dsp:nvSpPr>
        <dsp:cNvPr id="0" name=""/>
        <dsp:cNvSpPr/>
      </dsp:nvSpPr>
      <dsp:spPr>
        <a:xfrm>
          <a:off x="0" y="0"/>
          <a:ext cx="3288912" cy="228544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kumimoji="1" lang="ja-JP" altLang="en-US" sz="3600" kern="1200" dirty="0" smtClean="0">
              <a:latin typeface="ＭＳ Ｐゴシック" pitchFamily="50" charset="-128"/>
              <a:ea typeface="ＭＳ Ｐゴシック" pitchFamily="50" charset="-128"/>
            </a:rPr>
            <a:t>食事は</a:t>
          </a:r>
          <a:endParaRPr kumimoji="1" lang="en-US" altLang="ja-JP" sz="3600" kern="1200" dirty="0" smtClean="0">
            <a:latin typeface="ＭＳ Ｐゴシック" pitchFamily="50" charset="-128"/>
            <a:ea typeface="ＭＳ Ｐゴシック" pitchFamily="50" charset="-128"/>
          </a:endParaRPr>
        </a:p>
        <a:p>
          <a:pPr lvl="0" algn="ctr" defTabSz="1600200">
            <a:lnSpc>
              <a:spcPct val="90000"/>
            </a:lnSpc>
            <a:spcBef>
              <a:spcPct val="0"/>
            </a:spcBef>
            <a:spcAft>
              <a:spcPct val="35000"/>
            </a:spcAft>
          </a:pPr>
          <a:r>
            <a:rPr kumimoji="1" lang="ja-JP" altLang="en-US" sz="3600" kern="1200" dirty="0" smtClean="0">
              <a:latin typeface="ＭＳ Ｐゴシック" pitchFamily="50" charset="-128"/>
              <a:ea typeface="ＭＳ Ｐゴシック" pitchFamily="50" charset="-128"/>
            </a:rPr>
            <a:t>変えていこう</a:t>
          </a:r>
          <a:endParaRPr kumimoji="1" lang="ja-JP" altLang="en-US" sz="3600" kern="1200" dirty="0">
            <a:latin typeface="ＭＳ Ｐゴシック" pitchFamily="50" charset="-128"/>
            <a:ea typeface="ＭＳ Ｐゴシック" pitchFamily="50" charset="-128"/>
          </a:endParaRPr>
        </a:p>
      </dsp:txBody>
      <dsp:txXfrm>
        <a:off x="0" y="0"/>
        <a:ext cx="3288912" cy="2285441"/>
      </dsp:txXfrm>
    </dsp:sp>
    <dsp:sp modelId="{699FC791-AF72-4CF3-9727-6138EEB2251C}">
      <dsp:nvSpPr>
        <dsp:cNvPr id="0" name=""/>
        <dsp:cNvSpPr/>
      </dsp:nvSpPr>
      <dsp:spPr>
        <a:xfrm>
          <a:off x="3278806" y="2448271"/>
          <a:ext cx="4858097" cy="2285441"/>
        </a:xfrm>
        <a:prstGeom prst="rightArrow">
          <a:avLst>
            <a:gd name="adj1" fmla="val 75000"/>
            <a:gd name="adj2" fmla="val 50000"/>
          </a:avLst>
        </a:prstGeom>
        <a:solidFill>
          <a:schemeClr val="accent4">
            <a:tint val="40000"/>
            <a:alpha val="90000"/>
            <a:hueOff val="-3945706"/>
            <a:satOff val="22157"/>
            <a:lumOff val="1408"/>
            <a:alphaOff val="0"/>
          </a:schemeClr>
        </a:solidFill>
        <a:ln w="2540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endParaRPr kumimoji="1" lang="ja-JP" altLang="en-US" sz="1000" kern="1200" dirty="0">
            <a:latin typeface="ＭＳ Ｐゴシック" pitchFamily="50" charset="-128"/>
            <a:ea typeface="ＭＳ Ｐゴシック" pitchFamily="50" charset="-128"/>
          </a:endParaRPr>
        </a:p>
        <a:p>
          <a:pPr marL="228600" lvl="1" indent="-228600" algn="l" defTabSz="1111250">
            <a:lnSpc>
              <a:spcPct val="90000"/>
            </a:lnSpc>
            <a:spcBef>
              <a:spcPct val="0"/>
            </a:spcBef>
            <a:spcAft>
              <a:spcPct val="15000"/>
            </a:spcAft>
            <a:buChar char="••"/>
          </a:pPr>
          <a:r>
            <a:rPr kumimoji="1" lang="ja-JP" altLang="en-US" sz="2500" b="1" kern="1200" dirty="0" smtClean="0">
              <a:latin typeface="ＭＳ Ｐゴシック" pitchFamily="50" charset="-128"/>
              <a:ea typeface="ＭＳ Ｐゴシック" pitchFamily="50" charset="-128"/>
            </a:rPr>
            <a:t>背伸びせず今できることを</a:t>
          </a:r>
          <a:endParaRPr kumimoji="1" lang="ja-JP" altLang="en-US" sz="2500" b="1" kern="1200" dirty="0">
            <a:latin typeface="ＭＳ Ｐゴシック" pitchFamily="50" charset="-128"/>
            <a:ea typeface="ＭＳ Ｐゴシック" pitchFamily="50" charset="-128"/>
          </a:endParaRPr>
        </a:p>
        <a:p>
          <a:pPr marL="228600" lvl="1" indent="-228600" algn="l" defTabSz="1111250">
            <a:lnSpc>
              <a:spcPct val="90000"/>
            </a:lnSpc>
            <a:spcBef>
              <a:spcPct val="0"/>
            </a:spcBef>
            <a:spcAft>
              <a:spcPct val="15000"/>
            </a:spcAft>
            <a:buChar char="••"/>
          </a:pPr>
          <a:r>
            <a:rPr kumimoji="1" lang="ja-JP" altLang="en-US" sz="2500" b="1" kern="1200" dirty="0" smtClean="0">
              <a:latin typeface="ＭＳ Ｐゴシック" pitchFamily="50" charset="-128"/>
              <a:ea typeface="ＭＳ Ｐゴシック" pitchFamily="50" charset="-128"/>
            </a:rPr>
            <a:t>素直に楽しめることを探す</a:t>
          </a:r>
          <a:endParaRPr kumimoji="1" lang="ja-JP" altLang="en-US" sz="2500" b="1" kern="1200" dirty="0">
            <a:latin typeface="ＭＳ Ｐゴシック" pitchFamily="50" charset="-128"/>
            <a:ea typeface="ＭＳ Ｐゴシック" pitchFamily="50" charset="-128"/>
          </a:endParaRPr>
        </a:p>
        <a:p>
          <a:pPr marL="228600" lvl="1" indent="-228600" algn="l" defTabSz="1111250">
            <a:lnSpc>
              <a:spcPct val="90000"/>
            </a:lnSpc>
            <a:spcBef>
              <a:spcPct val="0"/>
            </a:spcBef>
            <a:spcAft>
              <a:spcPct val="15000"/>
            </a:spcAft>
            <a:buChar char="••"/>
          </a:pPr>
          <a:r>
            <a:rPr kumimoji="1" lang="ja-JP" altLang="en-US" sz="2500" b="1" kern="1200" dirty="0" smtClean="0">
              <a:latin typeface="ＭＳ Ｐゴシック" pitchFamily="50" charset="-128"/>
              <a:ea typeface="ＭＳ Ｐゴシック" pitchFamily="50" charset="-128"/>
            </a:rPr>
            <a:t>作らずに人と会えるように</a:t>
          </a:r>
          <a:endParaRPr kumimoji="1" lang="ja-JP" altLang="en-US" sz="2500" b="1" kern="1200" dirty="0">
            <a:latin typeface="ＭＳ Ｐゴシック" pitchFamily="50" charset="-128"/>
            <a:ea typeface="ＭＳ Ｐゴシック" pitchFamily="50" charset="-128"/>
          </a:endParaRPr>
        </a:p>
      </dsp:txBody>
      <dsp:txXfrm>
        <a:off x="3278806" y="2448271"/>
        <a:ext cx="4858097" cy="2285441"/>
      </dsp:txXfrm>
    </dsp:sp>
    <dsp:sp modelId="{D39E53BB-024E-4726-8431-9BAB760BE0AC}">
      <dsp:nvSpPr>
        <dsp:cNvPr id="0" name=""/>
        <dsp:cNvSpPr/>
      </dsp:nvSpPr>
      <dsp:spPr>
        <a:xfrm>
          <a:off x="0" y="2504127"/>
          <a:ext cx="3275553" cy="2285441"/>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kumimoji="1" lang="ja-JP" altLang="en-US" sz="3600" kern="1200" dirty="0" smtClean="0">
              <a:latin typeface="ＭＳ Ｐゴシック" pitchFamily="50" charset="-128"/>
              <a:ea typeface="ＭＳ Ｐゴシック" pitchFamily="50" charset="-128"/>
            </a:rPr>
            <a:t>ありのままの自分で</a:t>
          </a:r>
          <a:r>
            <a:rPr kumimoji="1" lang="en-US" altLang="ja-JP" sz="3600" kern="1200" dirty="0" smtClean="0">
              <a:latin typeface="ＭＳ Ｐゴシック" pitchFamily="50" charset="-128"/>
              <a:ea typeface="ＭＳ Ｐゴシック" pitchFamily="50" charset="-128"/>
            </a:rPr>
            <a:t>OK</a:t>
          </a:r>
          <a:endParaRPr kumimoji="1" lang="ja-JP" altLang="en-US" sz="3600" kern="1200" dirty="0">
            <a:latin typeface="ＭＳ Ｐゴシック" pitchFamily="50" charset="-128"/>
            <a:ea typeface="ＭＳ Ｐゴシック" pitchFamily="50" charset="-128"/>
          </a:endParaRPr>
        </a:p>
      </dsp:txBody>
      <dsp:txXfrm>
        <a:off x="0" y="2504127"/>
        <a:ext cx="3275553" cy="2285441"/>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2982900" cy="501017"/>
          </a:xfrm>
          <a:prstGeom prst="rect">
            <a:avLst/>
          </a:prstGeom>
        </p:spPr>
        <p:txBody>
          <a:bodyPr vert="horz" lIns="93087" tIns="46544" rIns="93087" bIns="46544"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sz="quarter" idx="1"/>
          </p:nvPr>
        </p:nvSpPr>
        <p:spPr>
          <a:xfrm>
            <a:off x="3900467" y="1"/>
            <a:ext cx="2982900" cy="501017"/>
          </a:xfrm>
          <a:prstGeom prst="rect">
            <a:avLst/>
          </a:prstGeom>
        </p:spPr>
        <p:txBody>
          <a:bodyPr vert="horz" lIns="93087" tIns="46544" rIns="93087" bIns="46544" rtlCol="0"/>
          <a:lstStyle>
            <a:lvl1pPr algn="r" fontAlgn="auto">
              <a:spcBef>
                <a:spcPts val="0"/>
              </a:spcBef>
              <a:spcAft>
                <a:spcPts val="0"/>
              </a:spcAft>
              <a:defRPr sz="1200" smtClean="0">
                <a:latin typeface="+mn-lt"/>
                <a:ea typeface="+mn-ea"/>
              </a:defRPr>
            </a:lvl1pPr>
          </a:lstStyle>
          <a:p>
            <a:pPr>
              <a:defRPr/>
            </a:pPr>
            <a:fld id="{426EF8F9-5E78-4FBD-B775-1A8081B8A0EC}" type="datetimeFigureOut">
              <a:rPr lang="ja-JP" altLang="en-US"/>
              <a:pPr>
                <a:defRPr/>
              </a:pPr>
              <a:t>2012/9/14</a:t>
            </a:fld>
            <a:endParaRPr lang="ja-JP" altLang="en-US"/>
          </a:p>
        </p:txBody>
      </p:sp>
      <p:sp>
        <p:nvSpPr>
          <p:cNvPr id="4" name="フッター プレースホルダ 3"/>
          <p:cNvSpPr>
            <a:spLocks noGrp="1"/>
          </p:cNvSpPr>
          <p:nvPr>
            <p:ph type="ftr" sz="quarter" idx="2"/>
          </p:nvPr>
        </p:nvSpPr>
        <p:spPr>
          <a:xfrm>
            <a:off x="0" y="9516087"/>
            <a:ext cx="2982900" cy="501015"/>
          </a:xfrm>
          <a:prstGeom prst="rect">
            <a:avLst/>
          </a:prstGeom>
        </p:spPr>
        <p:txBody>
          <a:bodyPr vert="horz" lIns="93087" tIns="46544" rIns="93087" bIns="46544"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5" name="スライド番号プレースホルダ 4"/>
          <p:cNvSpPr>
            <a:spLocks noGrp="1"/>
          </p:cNvSpPr>
          <p:nvPr>
            <p:ph type="sldNum" sz="quarter" idx="3"/>
          </p:nvPr>
        </p:nvSpPr>
        <p:spPr>
          <a:xfrm>
            <a:off x="3900467" y="9516087"/>
            <a:ext cx="2982900" cy="501015"/>
          </a:xfrm>
          <a:prstGeom prst="rect">
            <a:avLst/>
          </a:prstGeom>
        </p:spPr>
        <p:txBody>
          <a:bodyPr vert="horz" lIns="93087" tIns="46544" rIns="93087" bIns="46544" rtlCol="0" anchor="b"/>
          <a:lstStyle>
            <a:lvl1pPr algn="r" fontAlgn="auto">
              <a:spcBef>
                <a:spcPts val="0"/>
              </a:spcBef>
              <a:spcAft>
                <a:spcPts val="0"/>
              </a:spcAft>
              <a:defRPr sz="1200" smtClean="0">
                <a:latin typeface="+mn-lt"/>
                <a:ea typeface="+mn-ea"/>
              </a:defRPr>
            </a:lvl1pPr>
          </a:lstStyle>
          <a:p>
            <a:pPr>
              <a:defRPr/>
            </a:pPr>
            <a:fld id="{EF9A6A3D-9276-4E2F-942E-817B79823730}" type="slidenum">
              <a:rPr lang="ja-JP" altLang="en-US"/>
              <a:pPr>
                <a:defRPr/>
              </a:pPr>
              <a:t>&lt;#&gt;</a:t>
            </a:fld>
            <a:endParaRPr lang="ja-JP" altLang="en-US"/>
          </a:p>
        </p:txBody>
      </p:sp>
    </p:spTree>
    <p:extLst>
      <p:ext uri="{BB962C8B-B14F-4D97-AF65-F5344CB8AC3E}">
        <p14:creationId xmlns:p14="http://schemas.microsoft.com/office/powerpoint/2010/main" xmlns="" val="576903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2984522" cy="501017"/>
          </a:xfrm>
          <a:prstGeom prst="rect">
            <a:avLst/>
          </a:prstGeom>
        </p:spPr>
        <p:txBody>
          <a:bodyPr vert="horz" lIns="93087" tIns="46544" rIns="93087" bIns="46544"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98846" y="1"/>
            <a:ext cx="2984521" cy="501017"/>
          </a:xfrm>
          <a:prstGeom prst="rect">
            <a:avLst/>
          </a:prstGeom>
        </p:spPr>
        <p:txBody>
          <a:bodyPr vert="horz" lIns="93087" tIns="46544" rIns="93087" bIns="46544" rtlCol="0"/>
          <a:lstStyle>
            <a:lvl1pPr algn="r" fontAlgn="auto">
              <a:spcBef>
                <a:spcPts val="0"/>
              </a:spcBef>
              <a:spcAft>
                <a:spcPts val="0"/>
              </a:spcAft>
              <a:defRPr sz="1200" smtClean="0">
                <a:latin typeface="+mn-lt"/>
                <a:ea typeface="+mn-ea"/>
              </a:defRPr>
            </a:lvl1pPr>
          </a:lstStyle>
          <a:p>
            <a:pPr>
              <a:defRPr/>
            </a:pPr>
            <a:fld id="{179F6C1C-7BF1-4F86-A267-DEAA92B561BD}" type="datetimeFigureOut">
              <a:rPr lang="ja-JP" altLang="en-US"/>
              <a:pPr>
                <a:defRPr/>
              </a:pPr>
              <a:t>2012/9/14</a:t>
            </a:fld>
            <a:endParaRPr lang="ja-JP" altLang="en-US"/>
          </a:p>
        </p:txBody>
      </p:sp>
      <p:sp>
        <p:nvSpPr>
          <p:cNvPr id="4" name="スライド イメージ プレースホルダ 3"/>
          <p:cNvSpPr>
            <a:spLocks noGrp="1" noRot="1" noChangeAspect="1"/>
          </p:cNvSpPr>
          <p:nvPr>
            <p:ph type="sldImg" idx="2"/>
          </p:nvPr>
        </p:nvSpPr>
        <p:spPr>
          <a:xfrm>
            <a:off x="939800" y="750888"/>
            <a:ext cx="5005388" cy="3756025"/>
          </a:xfrm>
          <a:prstGeom prst="rect">
            <a:avLst/>
          </a:prstGeom>
          <a:noFill/>
          <a:ln w="12700">
            <a:solidFill>
              <a:prstClr val="black"/>
            </a:solidFill>
          </a:ln>
        </p:spPr>
        <p:txBody>
          <a:bodyPr vert="horz" lIns="93087" tIns="46544" rIns="93087" bIns="46544" rtlCol="0" anchor="ctr"/>
          <a:lstStyle/>
          <a:p>
            <a:pPr lvl="0"/>
            <a:endParaRPr lang="ja-JP" altLang="en-US" noProof="0"/>
          </a:p>
        </p:txBody>
      </p:sp>
      <p:sp>
        <p:nvSpPr>
          <p:cNvPr id="5" name="ノート プレースホルダ 4"/>
          <p:cNvSpPr>
            <a:spLocks noGrp="1"/>
          </p:cNvSpPr>
          <p:nvPr>
            <p:ph type="body" sz="quarter" idx="3"/>
          </p:nvPr>
        </p:nvSpPr>
        <p:spPr>
          <a:xfrm>
            <a:off x="687366" y="4758851"/>
            <a:ext cx="5510260" cy="4509146"/>
          </a:xfrm>
          <a:prstGeom prst="rect">
            <a:avLst/>
          </a:prstGeom>
        </p:spPr>
        <p:txBody>
          <a:bodyPr vert="horz" lIns="93087" tIns="46544" rIns="93087" bIns="46544"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1" y="9516087"/>
            <a:ext cx="2984522" cy="501015"/>
          </a:xfrm>
          <a:prstGeom prst="rect">
            <a:avLst/>
          </a:prstGeom>
        </p:spPr>
        <p:txBody>
          <a:bodyPr vert="horz" lIns="93087" tIns="46544" rIns="93087" bIns="46544"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98846" y="9516087"/>
            <a:ext cx="2984521" cy="501015"/>
          </a:xfrm>
          <a:prstGeom prst="rect">
            <a:avLst/>
          </a:prstGeom>
        </p:spPr>
        <p:txBody>
          <a:bodyPr vert="horz" lIns="93087" tIns="46544" rIns="93087" bIns="46544" rtlCol="0" anchor="b"/>
          <a:lstStyle>
            <a:lvl1pPr algn="r" fontAlgn="auto">
              <a:spcBef>
                <a:spcPts val="0"/>
              </a:spcBef>
              <a:spcAft>
                <a:spcPts val="0"/>
              </a:spcAft>
              <a:defRPr sz="1200" smtClean="0">
                <a:latin typeface="+mn-lt"/>
                <a:ea typeface="+mn-ea"/>
              </a:defRPr>
            </a:lvl1pPr>
          </a:lstStyle>
          <a:p>
            <a:pPr>
              <a:defRPr/>
            </a:pPr>
            <a:fld id="{3BC6B7EC-6E75-4007-BE70-2FF427C406F5}" type="slidenum">
              <a:rPr lang="ja-JP" altLang="en-US"/>
              <a:pPr>
                <a:defRPr/>
              </a:pPr>
              <a:t>&lt;#&gt;</a:t>
            </a:fld>
            <a:endParaRPr lang="ja-JP" altLang="en-US"/>
          </a:p>
        </p:txBody>
      </p:sp>
    </p:spTree>
    <p:extLst>
      <p:ext uri="{BB962C8B-B14F-4D97-AF65-F5344CB8AC3E}">
        <p14:creationId xmlns:p14="http://schemas.microsoft.com/office/powerpoint/2010/main" xmlns="" val="36139390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7"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ja-JP" dirty="0" smtClean="0"/>
              <a:t>1-6,13-18,25-30,37-42,49-54,61-66</a:t>
            </a:r>
          </a:p>
          <a:p>
            <a:pPr>
              <a:spcBef>
                <a:spcPct val="0"/>
              </a:spcBef>
            </a:pPr>
            <a:endParaRPr lang="en-US" altLang="ja-JP" smtClean="0"/>
          </a:p>
          <a:p>
            <a:pPr>
              <a:spcBef>
                <a:spcPct val="0"/>
              </a:spcBef>
            </a:pPr>
            <a:r>
              <a:rPr lang="en-US" altLang="ja-JP" smtClean="0"/>
              <a:t>,</a:t>
            </a:r>
            <a:r>
              <a:rPr lang="en-US" altLang="ja-JP" dirty="0" smtClean="0"/>
              <a:t>19-24,31-36,43-48,55-60,67-72</a:t>
            </a:r>
            <a:endParaRPr lang="ja-JP" altLang="en-US" dirty="0" smtClean="0"/>
          </a:p>
          <a:p>
            <a:pPr>
              <a:spcBef>
                <a:spcPct val="0"/>
              </a:spcBef>
            </a:pPr>
            <a:endParaRPr lang="ja-JP" altLang="en-US" dirty="0" smtClean="0"/>
          </a:p>
        </p:txBody>
      </p:sp>
      <p:sp>
        <p:nvSpPr>
          <p:cNvPr id="41988"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ＭＳ Ｐゴシック" charset="-128"/>
                <a:ea typeface="ＭＳ Ｐゴシック" charset="-128"/>
              </a:defRPr>
            </a:lvl1pPr>
            <a:lvl2pPr marL="755803" indent="-290693">
              <a:defRPr kumimoji="1">
                <a:solidFill>
                  <a:schemeClr val="tx1"/>
                </a:solidFill>
                <a:latin typeface="ＭＳ Ｐゴシック" charset="-128"/>
                <a:ea typeface="ＭＳ Ｐゴシック" charset="-128"/>
              </a:defRPr>
            </a:lvl2pPr>
            <a:lvl3pPr marL="1162774" indent="-232555">
              <a:defRPr kumimoji="1">
                <a:solidFill>
                  <a:schemeClr val="tx1"/>
                </a:solidFill>
                <a:latin typeface="ＭＳ Ｐゴシック" charset="-128"/>
                <a:ea typeface="ＭＳ Ｐゴシック" charset="-128"/>
              </a:defRPr>
            </a:lvl3pPr>
            <a:lvl4pPr marL="1627883" indent="-232555">
              <a:defRPr kumimoji="1">
                <a:solidFill>
                  <a:schemeClr val="tx1"/>
                </a:solidFill>
                <a:latin typeface="ＭＳ Ｐゴシック" charset="-128"/>
                <a:ea typeface="ＭＳ Ｐゴシック" charset="-128"/>
              </a:defRPr>
            </a:lvl4pPr>
            <a:lvl5pPr marL="2092993" indent="-232555">
              <a:defRPr kumimoji="1">
                <a:solidFill>
                  <a:schemeClr val="tx1"/>
                </a:solidFill>
                <a:latin typeface="ＭＳ Ｐゴシック" charset="-128"/>
                <a:ea typeface="ＭＳ Ｐゴシック" charset="-128"/>
              </a:defRPr>
            </a:lvl5pPr>
            <a:lvl6pPr marL="2558103" indent="-232555" fontAlgn="base">
              <a:spcBef>
                <a:spcPct val="0"/>
              </a:spcBef>
              <a:spcAft>
                <a:spcPct val="0"/>
              </a:spcAft>
              <a:defRPr kumimoji="1">
                <a:solidFill>
                  <a:schemeClr val="tx1"/>
                </a:solidFill>
                <a:latin typeface="ＭＳ Ｐゴシック" charset="-128"/>
                <a:ea typeface="ＭＳ Ｐゴシック" charset="-128"/>
              </a:defRPr>
            </a:lvl6pPr>
            <a:lvl7pPr marL="3023212" indent="-232555" fontAlgn="base">
              <a:spcBef>
                <a:spcPct val="0"/>
              </a:spcBef>
              <a:spcAft>
                <a:spcPct val="0"/>
              </a:spcAft>
              <a:defRPr kumimoji="1">
                <a:solidFill>
                  <a:schemeClr val="tx1"/>
                </a:solidFill>
                <a:latin typeface="ＭＳ Ｐゴシック" charset="-128"/>
                <a:ea typeface="ＭＳ Ｐゴシック" charset="-128"/>
              </a:defRPr>
            </a:lvl7pPr>
            <a:lvl8pPr marL="3488322" indent="-232555" fontAlgn="base">
              <a:spcBef>
                <a:spcPct val="0"/>
              </a:spcBef>
              <a:spcAft>
                <a:spcPct val="0"/>
              </a:spcAft>
              <a:defRPr kumimoji="1">
                <a:solidFill>
                  <a:schemeClr val="tx1"/>
                </a:solidFill>
                <a:latin typeface="ＭＳ Ｐゴシック" charset="-128"/>
                <a:ea typeface="ＭＳ Ｐゴシック" charset="-128"/>
              </a:defRPr>
            </a:lvl8pPr>
            <a:lvl9pPr marL="3953431" indent="-232555" fontAlgn="base">
              <a:spcBef>
                <a:spcPct val="0"/>
              </a:spcBef>
              <a:spcAft>
                <a:spcPct val="0"/>
              </a:spcAft>
              <a:defRPr kumimoji="1">
                <a:solidFill>
                  <a:schemeClr val="tx1"/>
                </a:solidFill>
                <a:latin typeface="ＭＳ Ｐゴシック" charset="-128"/>
                <a:ea typeface="ＭＳ Ｐゴシック" charset="-128"/>
              </a:defRPr>
            </a:lvl9pPr>
          </a:lstStyle>
          <a:p>
            <a:pPr fontAlgn="base">
              <a:spcBef>
                <a:spcPct val="0"/>
              </a:spcBef>
              <a:spcAft>
                <a:spcPct val="0"/>
              </a:spcAft>
            </a:pPr>
            <a:fld id="{D5FCDB1C-0C4B-438D-B84F-9494C58DBBEB}" type="slidenum">
              <a:rPr lang="ja-JP" altLang="en-US">
                <a:latin typeface="Calibri" pitchFamily="34" charset="0"/>
              </a:rPr>
              <a:pPr fontAlgn="base">
                <a:spcBef>
                  <a:spcPct val="0"/>
                </a:spcBef>
                <a:spcAft>
                  <a:spcPct val="0"/>
                </a:spcAft>
              </a:pPr>
              <a:t>1</a:t>
            </a:fld>
            <a:endParaRPr lang="ja-JP" alt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03"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51204"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ＭＳ Ｐゴシック" charset="-128"/>
                <a:ea typeface="ＭＳ Ｐゴシック" charset="-128"/>
              </a:defRPr>
            </a:lvl1pPr>
            <a:lvl2pPr marL="755803" indent="-290693">
              <a:defRPr kumimoji="1">
                <a:solidFill>
                  <a:schemeClr val="tx1"/>
                </a:solidFill>
                <a:latin typeface="ＭＳ Ｐゴシック" charset="-128"/>
                <a:ea typeface="ＭＳ Ｐゴシック" charset="-128"/>
              </a:defRPr>
            </a:lvl2pPr>
            <a:lvl3pPr marL="1162774" indent="-232555">
              <a:defRPr kumimoji="1">
                <a:solidFill>
                  <a:schemeClr val="tx1"/>
                </a:solidFill>
                <a:latin typeface="ＭＳ Ｐゴシック" charset="-128"/>
                <a:ea typeface="ＭＳ Ｐゴシック" charset="-128"/>
              </a:defRPr>
            </a:lvl3pPr>
            <a:lvl4pPr marL="1627883" indent="-232555">
              <a:defRPr kumimoji="1">
                <a:solidFill>
                  <a:schemeClr val="tx1"/>
                </a:solidFill>
                <a:latin typeface="ＭＳ Ｐゴシック" charset="-128"/>
                <a:ea typeface="ＭＳ Ｐゴシック" charset="-128"/>
              </a:defRPr>
            </a:lvl4pPr>
            <a:lvl5pPr marL="2092993" indent="-232555">
              <a:defRPr kumimoji="1">
                <a:solidFill>
                  <a:schemeClr val="tx1"/>
                </a:solidFill>
                <a:latin typeface="ＭＳ Ｐゴシック" charset="-128"/>
                <a:ea typeface="ＭＳ Ｐゴシック" charset="-128"/>
              </a:defRPr>
            </a:lvl5pPr>
            <a:lvl6pPr marL="2558103" indent="-232555" fontAlgn="base">
              <a:spcBef>
                <a:spcPct val="0"/>
              </a:spcBef>
              <a:spcAft>
                <a:spcPct val="0"/>
              </a:spcAft>
              <a:defRPr kumimoji="1">
                <a:solidFill>
                  <a:schemeClr val="tx1"/>
                </a:solidFill>
                <a:latin typeface="ＭＳ Ｐゴシック" charset="-128"/>
                <a:ea typeface="ＭＳ Ｐゴシック" charset="-128"/>
              </a:defRPr>
            </a:lvl6pPr>
            <a:lvl7pPr marL="3023212" indent="-232555" fontAlgn="base">
              <a:spcBef>
                <a:spcPct val="0"/>
              </a:spcBef>
              <a:spcAft>
                <a:spcPct val="0"/>
              </a:spcAft>
              <a:defRPr kumimoji="1">
                <a:solidFill>
                  <a:schemeClr val="tx1"/>
                </a:solidFill>
                <a:latin typeface="ＭＳ Ｐゴシック" charset="-128"/>
                <a:ea typeface="ＭＳ Ｐゴシック" charset="-128"/>
              </a:defRPr>
            </a:lvl7pPr>
            <a:lvl8pPr marL="3488322" indent="-232555" fontAlgn="base">
              <a:spcBef>
                <a:spcPct val="0"/>
              </a:spcBef>
              <a:spcAft>
                <a:spcPct val="0"/>
              </a:spcAft>
              <a:defRPr kumimoji="1">
                <a:solidFill>
                  <a:schemeClr val="tx1"/>
                </a:solidFill>
                <a:latin typeface="ＭＳ Ｐゴシック" charset="-128"/>
                <a:ea typeface="ＭＳ Ｐゴシック" charset="-128"/>
              </a:defRPr>
            </a:lvl8pPr>
            <a:lvl9pPr marL="3953431" indent="-232555" fontAlgn="base">
              <a:spcBef>
                <a:spcPct val="0"/>
              </a:spcBef>
              <a:spcAft>
                <a:spcPct val="0"/>
              </a:spcAft>
              <a:defRPr kumimoji="1">
                <a:solidFill>
                  <a:schemeClr val="tx1"/>
                </a:solidFill>
                <a:latin typeface="ＭＳ Ｐゴシック" charset="-128"/>
                <a:ea typeface="ＭＳ Ｐゴシック" charset="-128"/>
              </a:defRPr>
            </a:lvl9pPr>
          </a:lstStyle>
          <a:p>
            <a:pPr fontAlgn="base">
              <a:spcBef>
                <a:spcPct val="0"/>
              </a:spcBef>
              <a:spcAft>
                <a:spcPct val="0"/>
              </a:spcAft>
            </a:pPr>
            <a:fld id="{BC409822-C7F1-4CD8-B082-9B94A090C0D0}" type="slidenum">
              <a:rPr lang="ja-JP" altLang="en-US">
                <a:latin typeface="Calibri" pitchFamily="34" charset="0"/>
              </a:rPr>
              <a:pPr fontAlgn="base">
                <a:spcBef>
                  <a:spcPct val="0"/>
                </a:spcBef>
                <a:spcAft>
                  <a:spcPct val="0"/>
                </a:spcAft>
              </a:pPr>
              <a:t>10</a:t>
            </a:fld>
            <a:endParaRPr lang="ja-JP" alt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2227"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52228"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ＭＳ Ｐゴシック" charset="-128"/>
                <a:ea typeface="ＭＳ Ｐゴシック" charset="-128"/>
              </a:defRPr>
            </a:lvl1pPr>
            <a:lvl2pPr marL="755803" indent="-290693">
              <a:defRPr kumimoji="1">
                <a:solidFill>
                  <a:schemeClr val="tx1"/>
                </a:solidFill>
                <a:latin typeface="ＭＳ Ｐゴシック" charset="-128"/>
                <a:ea typeface="ＭＳ Ｐゴシック" charset="-128"/>
              </a:defRPr>
            </a:lvl2pPr>
            <a:lvl3pPr marL="1162774" indent="-232555">
              <a:defRPr kumimoji="1">
                <a:solidFill>
                  <a:schemeClr val="tx1"/>
                </a:solidFill>
                <a:latin typeface="ＭＳ Ｐゴシック" charset="-128"/>
                <a:ea typeface="ＭＳ Ｐゴシック" charset="-128"/>
              </a:defRPr>
            </a:lvl3pPr>
            <a:lvl4pPr marL="1627883" indent="-232555">
              <a:defRPr kumimoji="1">
                <a:solidFill>
                  <a:schemeClr val="tx1"/>
                </a:solidFill>
                <a:latin typeface="ＭＳ Ｐゴシック" charset="-128"/>
                <a:ea typeface="ＭＳ Ｐゴシック" charset="-128"/>
              </a:defRPr>
            </a:lvl4pPr>
            <a:lvl5pPr marL="2092993" indent="-232555">
              <a:defRPr kumimoji="1">
                <a:solidFill>
                  <a:schemeClr val="tx1"/>
                </a:solidFill>
                <a:latin typeface="ＭＳ Ｐゴシック" charset="-128"/>
                <a:ea typeface="ＭＳ Ｐゴシック" charset="-128"/>
              </a:defRPr>
            </a:lvl5pPr>
            <a:lvl6pPr marL="2558103" indent="-232555" fontAlgn="base">
              <a:spcBef>
                <a:spcPct val="0"/>
              </a:spcBef>
              <a:spcAft>
                <a:spcPct val="0"/>
              </a:spcAft>
              <a:defRPr kumimoji="1">
                <a:solidFill>
                  <a:schemeClr val="tx1"/>
                </a:solidFill>
                <a:latin typeface="ＭＳ Ｐゴシック" charset="-128"/>
                <a:ea typeface="ＭＳ Ｐゴシック" charset="-128"/>
              </a:defRPr>
            </a:lvl6pPr>
            <a:lvl7pPr marL="3023212" indent="-232555" fontAlgn="base">
              <a:spcBef>
                <a:spcPct val="0"/>
              </a:spcBef>
              <a:spcAft>
                <a:spcPct val="0"/>
              </a:spcAft>
              <a:defRPr kumimoji="1">
                <a:solidFill>
                  <a:schemeClr val="tx1"/>
                </a:solidFill>
                <a:latin typeface="ＭＳ Ｐゴシック" charset="-128"/>
                <a:ea typeface="ＭＳ Ｐゴシック" charset="-128"/>
              </a:defRPr>
            </a:lvl7pPr>
            <a:lvl8pPr marL="3488322" indent="-232555" fontAlgn="base">
              <a:spcBef>
                <a:spcPct val="0"/>
              </a:spcBef>
              <a:spcAft>
                <a:spcPct val="0"/>
              </a:spcAft>
              <a:defRPr kumimoji="1">
                <a:solidFill>
                  <a:schemeClr val="tx1"/>
                </a:solidFill>
                <a:latin typeface="ＭＳ Ｐゴシック" charset="-128"/>
                <a:ea typeface="ＭＳ Ｐゴシック" charset="-128"/>
              </a:defRPr>
            </a:lvl8pPr>
            <a:lvl9pPr marL="3953431" indent="-232555" fontAlgn="base">
              <a:spcBef>
                <a:spcPct val="0"/>
              </a:spcBef>
              <a:spcAft>
                <a:spcPct val="0"/>
              </a:spcAft>
              <a:defRPr kumimoji="1">
                <a:solidFill>
                  <a:schemeClr val="tx1"/>
                </a:solidFill>
                <a:latin typeface="ＭＳ Ｐゴシック" charset="-128"/>
                <a:ea typeface="ＭＳ Ｐゴシック" charset="-128"/>
              </a:defRPr>
            </a:lvl9pPr>
          </a:lstStyle>
          <a:p>
            <a:pPr fontAlgn="base">
              <a:spcBef>
                <a:spcPct val="0"/>
              </a:spcBef>
              <a:spcAft>
                <a:spcPct val="0"/>
              </a:spcAft>
            </a:pPr>
            <a:fld id="{CFFBA21F-D3A0-452D-9F6E-A3D6396A8A1E}" type="slidenum">
              <a:rPr lang="ja-JP" altLang="en-US">
                <a:latin typeface="Calibri" pitchFamily="34" charset="0"/>
              </a:rPr>
              <a:pPr fontAlgn="base">
                <a:spcBef>
                  <a:spcPct val="0"/>
                </a:spcBef>
                <a:spcAft>
                  <a:spcPct val="0"/>
                </a:spcAft>
              </a:pPr>
              <a:t>11</a:t>
            </a:fld>
            <a:endParaRPr lang="ja-JP" altLang="en-US">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3251"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53252"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ＭＳ Ｐゴシック" charset="-128"/>
                <a:ea typeface="ＭＳ Ｐゴシック" charset="-128"/>
              </a:defRPr>
            </a:lvl1pPr>
            <a:lvl2pPr marL="755803" indent="-290693">
              <a:defRPr kumimoji="1">
                <a:solidFill>
                  <a:schemeClr val="tx1"/>
                </a:solidFill>
                <a:latin typeface="ＭＳ Ｐゴシック" charset="-128"/>
                <a:ea typeface="ＭＳ Ｐゴシック" charset="-128"/>
              </a:defRPr>
            </a:lvl2pPr>
            <a:lvl3pPr marL="1162774" indent="-232555">
              <a:defRPr kumimoji="1">
                <a:solidFill>
                  <a:schemeClr val="tx1"/>
                </a:solidFill>
                <a:latin typeface="ＭＳ Ｐゴシック" charset="-128"/>
                <a:ea typeface="ＭＳ Ｐゴシック" charset="-128"/>
              </a:defRPr>
            </a:lvl3pPr>
            <a:lvl4pPr marL="1627883" indent="-232555">
              <a:defRPr kumimoji="1">
                <a:solidFill>
                  <a:schemeClr val="tx1"/>
                </a:solidFill>
                <a:latin typeface="ＭＳ Ｐゴシック" charset="-128"/>
                <a:ea typeface="ＭＳ Ｐゴシック" charset="-128"/>
              </a:defRPr>
            </a:lvl4pPr>
            <a:lvl5pPr marL="2092993" indent="-232555">
              <a:defRPr kumimoji="1">
                <a:solidFill>
                  <a:schemeClr val="tx1"/>
                </a:solidFill>
                <a:latin typeface="ＭＳ Ｐゴシック" charset="-128"/>
                <a:ea typeface="ＭＳ Ｐゴシック" charset="-128"/>
              </a:defRPr>
            </a:lvl5pPr>
            <a:lvl6pPr marL="2558103" indent="-232555" fontAlgn="base">
              <a:spcBef>
                <a:spcPct val="0"/>
              </a:spcBef>
              <a:spcAft>
                <a:spcPct val="0"/>
              </a:spcAft>
              <a:defRPr kumimoji="1">
                <a:solidFill>
                  <a:schemeClr val="tx1"/>
                </a:solidFill>
                <a:latin typeface="ＭＳ Ｐゴシック" charset="-128"/>
                <a:ea typeface="ＭＳ Ｐゴシック" charset="-128"/>
              </a:defRPr>
            </a:lvl6pPr>
            <a:lvl7pPr marL="3023212" indent="-232555" fontAlgn="base">
              <a:spcBef>
                <a:spcPct val="0"/>
              </a:spcBef>
              <a:spcAft>
                <a:spcPct val="0"/>
              </a:spcAft>
              <a:defRPr kumimoji="1">
                <a:solidFill>
                  <a:schemeClr val="tx1"/>
                </a:solidFill>
                <a:latin typeface="ＭＳ Ｐゴシック" charset="-128"/>
                <a:ea typeface="ＭＳ Ｐゴシック" charset="-128"/>
              </a:defRPr>
            </a:lvl7pPr>
            <a:lvl8pPr marL="3488322" indent="-232555" fontAlgn="base">
              <a:spcBef>
                <a:spcPct val="0"/>
              </a:spcBef>
              <a:spcAft>
                <a:spcPct val="0"/>
              </a:spcAft>
              <a:defRPr kumimoji="1">
                <a:solidFill>
                  <a:schemeClr val="tx1"/>
                </a:solidFill>
                <a:latin typeface="ＭＳ Ｐゴシック" charset="-128"/>
                <a:ea typeface="ＭＳ Ｐゴシック" charset="-128"/>
              </a:defRPr>
            </a:lvl8pPr>
            <a:lvl9pPr marL="3953431" indent="-232555" fontAlgn="base">
              <a:spcBef>
                <a:spcPct val="0"/>
              </a:spcBef>
              <a:spcAft>
                <a:spcPct val="0"/>
              </a:spcAft>
              <a:defRPr kumimoji="1">
                <a:solidFill>
                  <a:schemeClr val="tx1"/>
                </a:solidFill>
                <a:latin typeface="ＭＳ Ｐゴシック" charset="-128"/>
                <a:ea typeface="ＭＳ Ｐゴシック" charset="-128"/>
              </a:defRPr>
            </a:lvl9pPr>
          </a:lstStyle>
          <a:p>
            <a:pPr fontAlgn="base">
              <a:spcBef>
                <a:spcPct val="0"/>
              </a:spcBef>
              <a:spcAft>
                <a:spcPct val="0"/>
              </a:spcAft>
            </a:pPr>
            <a:fld id="{16A2178A-FAF0-4507-A47A-2199AEEE669F}" type="slidenum">
              <a:rPr lang="ja-JP" altLang="en-US">
                <a:latin typeface="Calibri" pitchFamily="34" charset="0"/>
              </a:rPr>
              <a:pPr fontAlgn="base">
                <a:spcBef>
                  <a:spcPct val="0"/>
                </a:spcBef>
                <a:spcAft>
                  <a:spcPct val="0"/>
                </a:spcAft>
              </a:pPr>
              <a:t>12</a:t>
            </a:fld>
            <a:endParaRPr lang="ja-JP" altLang="en-US">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4275"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ja-JP" dirty="0" smtClean="0"/>
              <a:t>1-6,13-18,25-30,37-42,49-54,61-66</a:t>
            </a:r>
          </a:p>
          <a:p>
            <a:pPr>
              <a:spcBef>
                <a:spcPct val="0"/>
              </a:spcBef>
            </a:pPr>
            <a:r>
              <a:rPr lang="en-US" altLang="ja-JP" dirty="0" smtClean="0"/>
              <a:t>7-12,19-24,31-36,43-48,55-60,67-72</a:t>
            </a:r>
            <a:endParaRPr lang="ja-JP" altLang="en-US" dirty="0" smtClean="0"/>
          </a:p>
        </p:txBody>
      </p:sp>
      <p:sp>
        <p:nvSpPr>
          <p:cNvPr id="54276"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ＭＳ Ｐゴシック" charset="-128"/>
                <a:ea typeface="ＭＳ Ｐゴシック" charset="-128"/>
              </a:defRPr>
            </a:lvl1pPr>
            <a:lvl2pPr marL="755803" indent="-290693">
              <a:defRPr kumimoji="1">
                <a:solidFill>
                  <a:schemeClr val="tx1"/>
                </a:solidFill>
                <a:latin typeface="ＭＳ Ｐゴシック" charset="-128"/>
                <a:ea typeface="ＭＳ Ｐゴシック" charset="-128"/>
              </a:defRPr>
            </a:lvl2pPr>
            <a:lvl3pPr marL="1162774" indent="-232555">
              <a:defRPr kumimoji="1">
                <a:solidFill>
                  <a:schemeClr val="tx1"/>
                </a:solidFill>
                <a:latin typeface="ＭＳ Ｐゴシック" charset="-128"/>
                <a:ea typeface="ＭＳ Ｐゴシック" charset="-128"/>
              </a:defRPr>
            </a:lvl3pPr>
            <a:lvl4pPr marL="1627883" indent="-232555">
              <a:defRPr kumimoji="1">
                <a:solidFill>
                  <a:schemeClr val="tx1"/>
                </a:solidFill>
                <a:latin typeface="ＭＳ Ｐゴシック" charset="-128"/>
                <a:ea typeface="ＭＳ Ｐゴシック" charset="-128"/>
              </a:defRPr>
            </a:lvl4pPr>
            <a:lvl5pPr marL="2092993" indent="-232555">
              <a:defRPr kumimoji="1">
                <a:solidFill>
                  <a:schemeClr val="tx1"/>
                </a:solidFill>
                <a:latin typeface="ＭＳ Ｐゴシック" charset="-128"/>
                <a:ea typeface="ＭＳ Ｐゴシック" charset="-128"/>
              </a:defRPr>
            </a:lvl5pPr>
            <a:lvl6pPr marL="2558103" indent="-232555" fontAlgn="base">
              <a:spcBef>
                <a:spcPct val="0"/>
              </a:spcBef>
              <a:spcAft>
                <a:spcPct val="0"/>
              </a:spcAft>
              <a:defRPr kumimoji="1">
                <a:solidFill>
                  <a:schemeClr val="tx1"/>
                </a:solidFill>
                <a:latin typeface="ＭＳ Ｐゴシック" charset="-128"/>
                <a:ea typeface="ＭＳ Ｐゴシック" charset="-128"/>
              </a:defRPr>
            </a:lvl6pPr>
            <a:lvl7pPr marL="3023212" indent="-232555" fontAlgn="base">
              <a:spcBef>
                <a:spcPct val="0"/>
              </a:spcBef>
              <a:spcAft>
                <a:spcPct val="0"/>
              </a:spcAft>
              <a:defRPr kumimoji="1">
                <a:solidFill>
                  <a:schemeClr val="tx1"/>
                </a:solidFill>
                <a:latin typeface="ＭＳ Ｐゴシック" charset="-128"/>
                <a:ea typeface="ＭＳ Ｐゴシック" charset="-128"/>
              </a:defRPr>
            </a:lvl7pPr>
            <a:lvl8pPr marL="3488322" indent="-232555" fontAlgn="base">
              <a:spcBef>
                <a:spcPct val="0"/>
              </a:spcBef>
              <a:spcAft>
                <a:spcPct val="0"/>
              </a:spcAft>
              <a:defRPr kumimoji="1">
                <a:solidFill>
                  <a:schemeClr val="tx1"/>
                </a:solidFill>
                <a:latin typeface="ＭＳ Ｐゴシック" charset="-128"/>
                <a:ea typeface="ＭＳ Ｐゴシック" charset="-128"/>
              </a:defRPr>
            </a:lvl8pPr>
            <a:lvl9pPr marL="3953431" indent="-232555" fontAlgn="base">
              <a:spcBef>
                <a:spcPct val="0"/>
              </a:spcBef>
              <a:spcAft>
                <a:spcPct val="0"/>
              </a:spcAft>
              <a:defRPr kumimoji="1">
                <a:solidFill>
                  <a:schemeClr val="tx1"/>
                </a:solidFill>
                <a:latin typeface="ＭＳ Ｐゴシック" charset="-128"/>
                <a:ea typeface="ＭＳ Ｐゴシック" charset="-128"/>
              </a:defRPr>
            </a:lvl9pPr>
          </a:lstStyle>
          <a:p>
            <a:pPr fontAlgn="base">
              <a:spcBef>
                <a:spcPct val="0"/>
              </a:spcBef>
              <a:spcAft>
                <a:spcPct val="0"/>
              </a:spcAft>
            </a:pPr>
            <a:fld id="{12C887FD-7471-4EBB-9B15-CBACDD2A6DDB}" type="slidenum">
              <a:rPr lang="ja-JP" altLang="en-US">
                <a:latin typeface="Calibri" pitchFamily="34" charset="0"/>
              </a:rPr>
              <a:pPr fontAlgn="base">
                <a:spcBef>
                  <a:spcPct val="0"/>
                </a:spcBef>
                <a:spcAft>
                  <a:spcPct val="0"/>
                </a:spcAft>
              </a:pPr>
              <a:t>13</a:t>
            </a:fld>
            <a:endParaRPr lang="ja-JP" altLang="en-US">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5299"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55300"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ＭＳ Ｐゴシック" charset="-128"/>
                <a:ea typeface="ＭＳ Ｐゴシック" charset="-128"/>
              </a:defRPr>
            </a:lvl1pPr>
            <a:lvl2pPr marL="755803" indent="-290693">
              <a:defRPr kumimoji="1">
                <a:solidFill>
                  <a:schemeClr val="tx1"/>
                </a:solidFill>
                <a:latin typeface="ＭＳ Ｐゴシック" charset="-128"/>
                <a:ea typeface="ＭＳ Ｐゴシック" charset="-128"/>
              </a:defRPr>
            </a:lvl2pPr>
            <a:lvl3pPr marL="1162774" indent="-232555">
              <a:defRPr kumimoji="1">
                <a:solidFill>
                  <a:schemeClr val="tx1"/>
                </a:solidFill>
                <a:latin typeface="ＭＳ Ｐゴシック" charset="-128"/>
                <a:ea typeface="ＭＳ Ｐゴシック" charset="-128"/>
              </a:defRPr>
            </a:lvl3pPr>
            <a:lvl4pPr marL="1627883" indent="-232555">
              <a:defRPr kumimoji="1">
                <a:solidFill>
                  <a:schemeClr val="tx1"/>
                </a:solidFill>
                <a:latin typeface="ＭＳ Ｐゴシック" charset="-128"/>
                <a:ea typeface="ＭＳ Ｐゴシック" charset="-128"/>
              </a:defRPr>
            </a:lvl4pPr>
            <a:lvl5pPr marL="2092993" indent="-232555">
              <a:defRPr kumimoji="1">
                <a:solidFill>
                  <a:schemeClr val="tx1"/>
                </a:solidFill>
                <a:latin typeface="ＭＳ Ｐゴシック" charset="-128"/>
                <a:ea typeface="ＭＳ Ｐゴシック" charset="-128"/>
              </a:defRPr>
            </a:lvl5pPr>
            <a:lvl6pPr marL="2558103" indent="-232555" fontAlgn="base">
              <a:spcBef>
                <a:spcPct val="0"/>
              </a:spcBef>
              <a:spcAft>
                <a:spcPct val="0"/>
              </a:spcAft>
              <a:defRPr kumimoji="1">
                <a:solidFill>
                  <a:schemeClr val="tx1"/>
                </a:solidFill>
                <a:latin typeface="ＭＳ Ｐゴシック" charset="-128"/>
                <a:ea typeface="ＭＳ Ｐゴシック" charset="-128"/>
              </a:defRPr>
            </a:lvl6pPr>
            <a:lvl7pPr marL="3023212" indent="-232555" fontAlgn="base">
              <a:spcBef>
                <a:spcPct val="0"/>
              </a:spcBef>
              <a:spcAft>
                <a:spcPct val="0"/>
              </a:spcAft>
              <a:defRPr kumimoji="1">
                <a:solidFill>
                  <a:schemeClr val="tx1"/>
                </a:solidFill>
                <a:latin typeface="ＭＳ Ｐゴシック" charset="-128"/>
                <a:ea typeface="ＭＳ Ｐゴシック" charset="-128"/>
              </a:defRPr>
            </a:lvl7pPr>
            <a:lvl8pPr marL="3488322" indent="-232555" fontAlgn="base">
              <a:spcBef>
                <a:spcPct val="0"/>
              </a:spcBef>
              <a:spcAft>
                <a:spcPct val="0"/>
              </a:spcAft>
              <a:defRPr kumimoji="1">
                <a:solidFill>
                  <a:schemeClr val="tx1"/>
                </a:solidFill>
                <a:latin typeface="ＭＳ Ｐゴシック" charset="-128"/>
                <a:ea typeface="ＭＳ Ｐゴシック" charset="-128"/>
              </a:defRPr>
            </a:lvl8pPr>
            <a:lvl9pPr marL="3953431" indent="-232555" fontAlgn="base">
              <a:spcBef>
                <a:spcPct val="0"/>
              </a:spcBef>
              <a:spcAft>
                <a:spcPct val="0"/>
              </a:spcAft>
              <a:defRPr kumimoji="1">
                <a:solidFill>
                  <a:schemeClr val="tx1"/>
                </a:solidFill>
                <a:latin typeface="ＭＳ Ｐゴシック" charset="-128"/>
                <a:ea typeface="ＭＳ Ｐゴシック" charset="-128"/>
              </a:defRPr>
            </a:lvl9pPr>
          </a:lstStyle>
          <a:p>
            <a:pPr fontAlgn="base">
              <a:spcBef>
                <a:spcPct val="0"/>
              </a:spcBef>
              <a:spcAft>
                <a:spcPct val="0"/>
              </a:spcAft>
            </a:pPr>
            <a:fld id="{56B3AC59-A28E-4142-8B32-F0A98EB5E3E3}" type="slidenum">
              <a:rPr lang="ja-JP" altLang="en-US">
                <a:latin typeface="Calibri" pitchFamily="34" charset="0"/>
              </a:rPr>
              <a:pPr fontAlgn="base">
                <a:spcBef>
                  <a:spcPct val="0"/>
                </a:spcBef>
                <a:spcAft>
                  <a:spcPct val="0"/>
                </a:spcAft>
              </a:pPr>
              <a:t>14</a:t>
            </a:fld>
            <a:endParaRPr lang="ja-JP" altLang="en-US">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56324"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ＭＳ Ｐゴシック" charset="-128"/>
                <a:ea typeface="ＭＳ Ｐゴシック" charset="-128"/>
              </a:defRPr>
            </a:lvl1pPr>
            <a:lvl2pPr marL="755803" indent="-290693">
              <a:defRPr kumimoji="1">
                <a:solidFill>
                  <a:schemeClr val="tx1"/>
                </a:solidFill>
                <a:latin typeface="ＭＳ Ｐゴシック" charset="-128"/>
                <a:ea typeface="ＭＳ Ｐゴシック" charset="-128"/>
              </a:defRPr>
            </a:lvl2pPr>
            <a:lvl3pPr marL="1162774" indent="-232555">
              <a:defRPr kumimoji="1">
                <a:solidFill>
                  <a:schemeClr val="tx1"/>
                </a:solidFill>
                <a:latin typeface="ＭＳ Ｐゴシック" charset="-128"/>
                <a:ea typeface="ＭＳ Ｐゴシック" charset="-128"/>
              </a:defRPr>
            </a:lvl3pPr>
            <a:lvl4pPr marL="1627883" indent="-232555">
              <a:defRPr kumimoji="1">
                <a:solidFill>
                  <a:schemeClr val="tx1"/>
                </a:solidFill>
                <a:latin typeface="ＭＳ Ｐゴシック" charset="-128"/>
                <a:ea typeface="ＭＳ Ｐゴシック" charset="-128"/>
              </a:defRPr>
            </a:lvl4pPr>
            <a:lvl5pPr marL="2092993" indent="-232555">
              <a:defRPr kumimoji="1">
                <a:solidFill>
                  <a:schemeClr val="tx1"/>
                </a:solidFill>
                <a:latin typeface="ＭＳ Ｐゴシック" charset="-128"/>
                <a:ea typeface="ＭＳ Ｐゴシック" charset="-128"/>
              </a:defRPr>
            </a:lvl5pPr>
            <a:lvl6pPr marL="2558103" indent="-232555" fontAlgn="base">
              <a:spcBef>
                <a:spcPct val="0"/>
              </a:spcBef>
              <a:spcAft>
                <a:spcPct val="0"/>
              </a:spcAft>
              <a:defRPr kumimoji="1">
                <a:solidFill>
                  <a:schemeClr val="tx1"/>
                </a:solidFill>
                <a:latin typeface="ＭＳ Ｐゴシック" charset="-128"/>
                <a:ea typeface="ＭＳ Ｐゴシック" charset="-128"/>
              </a:defRPr>
            </a:lvl6pPr>
            <a:lvl7pPr marL="3023212" indent="-232555" fontAlgn="base">
              <a:spcBef>
                <a:spcPct val="0"/>
              </a:spcBef>
              <a:spcAft>
                <a:spcPct val="0"/>
              </a:spcAft>
              <a:defRPr kumimoji="1">
                <a:solidFill>
                  <a:schemeClr val="tx1"/>
                </a:solidFill>
                <a:latin typeface="ＭＳ Ｐゴシック" charset="-128"/>
                <a:ea typeface="ＭＳ Ｐゴシック" charset="-128"/>
              </a:defRPr>
            </a:lvl7pPr>
            <a:lvl8pPr marL="3488322" indent="-232555" fontAlgn="base">
              <a:spcBef>
                <a:spcPct val="0"/>
              </a:spcBef>
              <a:spcAft>
                <a:spcPct val="0"/>
              </a:spcAft>
              <a:defRPr kumimoji="1">
                <a:solidFill>
                  <a:schemeClr val="tx1"/>
                </a:solidFill>
                <a:latin typeface="ＭＳ Ｐゴシック" charset="-128"/>
                <a:ea typeface="ＭＳ Ｐゴシック" charset="-128"/>
              </a:defRPr>
            </a:lvl8pPr>
            <a:lvl9pPr marL="3953431" indent="-232555" fontAlgn="base">
              <a:spcBef>
                <a:spcPct val="0"/>
              </a:spcBef>
              <a:spcAft>
                <a:spcPct val="0"/>
              </a:spcAft>
              <a:defRPr kumimoji="1">
                <a:solidFill>
                  <a:schemeClr val="tx1"/>
                </a:solidFill>
                <a:latin typeface="ＭＳ Ｐゴシック" charset="-128"/>
                <a:ea typeface="ＭＳ Ｐゴシック" charset="-128"/>
              </a:defRPr>
            </a:lvl9pPr>
          </a:lstStyle>
          <a:p>
            <a:pPr fontAlgn="base">
              <a:spcBef>
                <a:spcPct val="0"/>
              </a:spcBef>
              <a:spcAft>
                <a:spcPct val="0"/>
              </a:spcAft>
            </a:pPr>
            <a:fld id="{85BBFA34-C4F1-447D-9B59-E3791A525B92}" type="slidenum">
              <a:rPr lang="ja-JP" altLang="en-US">
                <a:latin typeface="Calibri" pitchFamily="34" charset="0"/>
              </a:rPr>
              <a:pPr fontAlgn="base">
                <a:spcBef>
                  <a:spcPct val="0"/>
                </a:spcBef>
                <a:spcAft>
                  <a:spcPct val="0"/>
                </a:spcAft>
              </a:pPr>
              <a:t>15</a:t>
            </a:fld>
            <a:endParaRPr lang="ja-JP" altLang="en-US">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ja-JP" altLang="en-US" smtClean="0"/>
              <a:t>病気に関連する問題</a:t>
            </a:r>
            <a:endParaRPr lang="en-US" altLang="ja-JP" smtClean="0"/>
          </a:p>
          <a:p>
            <a:pPr>
              <a:spcBef>
                <a:spcPct val="0"/>
              </a:spcBef>
            </a:pPr>
            <a:r>
              <a:rPr lang="ja-JP" altLang="en-US" smtClean="0"/>
              <a:t>家族に関連する問題</a:t>
            </a:r>
            <a:endParaRPr lang="en-US" altLang="ja-JP" smtClean="0"/>
          </a:p>
        </p:txBody>
      </p:sp>
      <p:sp>
        <p:nvSpPr>
          <p:cNvPr id="57348"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ＭＳ Ｐゴシック" charset="-128"/>
                <a:ea typeface="ＭＳ Ｐゴシック" charset="-128"/>
              </a:defRPr>
            </a:lvl1pPr>
            <a:lvl2pPr marL="755803" indent="-290693">
              <a:defRPr kumimoji="1">
                <a:solidFill>
                  <a:schemeClr val="tx1"/>
                </a:solidFill>
                <a:latin typeface="ＭＳ Ｐゴシック" charset="-128"/>
                <a:ea typeface="ＭＳ Ｐゴシック" charset="-128"/>
              </a:defRPr>
            </a:lvl2pPr>
            <a:lvl3pPr marL="1162774" indent="-232555">
              <a:defRPr kumimoji="1">
                <a:solidFill>
                  <a:schemeClr val="tx1"/>
                </a:solidFill>
                <a:latin typeface="ＭＳ Ｐゴシック" charset="-128"/>
                <a:ea typeface="ＭＳ Ｐゴシック" charset="-128"/>
              </a:defRPr>
            </a:lvl3pPr>
            <a:lvl4pPr marL="1627883" indent="-232555">
              <a:defRPr kumimoji="1">
                <a:solidFill>
                  <a:schemeClr val="tx1"/>
                </a:solidFill>
                <a:latin typeface="ＭＳ Ｐゴシック" charset="-128"/>
                <a:ea typeface="ＭＳ Ｐゴシック" charset="-128"/>
              </a:defRPr>
            </a:lvl4pPr>
            <a:lvl5pPr marL="2092993" indent="-232555">
              <a:defRPr kumimoji="1">
                <a:solidFill>
                  <a:schemeClr val="tx1"/>
                </a:solidFill>
                <a:latin typeface="ＭＳ Ｐゴシック" charset="-128"/>
                <a:ea typeface="ＭＳ Ｐゴシック" charset="-128"/>
              </a:defRPr>
            </a:lvl5pPr>
            <a:lvl6pPr marL="2558103" indent="-232555" fontAlgn="base">
              <a:spcBef>
                <a:spcPct val="0"/>
              </a:spcBef>
              <a:spcAft>
                <a:spcPct val="0"/>
              </a:spcAft>
              <a:defRPr kumimoji="1">
                <a:solidFill>
                  <a:schemeClr val="tx1"/>
                </a:solidFill>
                <a:latin typeface="ＭＳ Ｐゴシック" charset="-128"/>
                <a:ea typeface="ＭＳ Ｐゴシック" charset="-128"/>
              </a:defRPr>
            </a:lvl6pPr>
            <a:lvl7pPr marL="3023212" indent="-232555" fontAlgn="base">
              <a:spcBef>
                <a:spcPct val="0"/>
              </a:spcBef>
              <a:spcAft>
                <a:spcPct val="0"/>
              </a:spcAft>
              <a:defRPr kumimoji="1">
                <a:solidFill>
                  <a:schemeClr val="tx1"/>
                </a:solidFill>
                <a:latin typeface="ＭＳ Ｐゴシック" charset="-128"/>
                <a:ea typeface="ＭＳ Ｐゴシック" charset="-128"/>
              </a:defRPr>
            </a:lvl7pPr>
            <a:lvl8pPr marL="3488322" indent="-232555" fontAlgn="base">
              <a:spcBef>
                <a:spcPct val="0"/>
              </a:spcBef>
              <a:spcAft>
                <a:spcPct val="0"/>
              </a:spcAft>
              <a:defRPr kumimoji="1">
                <a:solidFill>
                  <a:schemeClr val="tx1"/>
                </a:solidFill>
                <a:latin typeface="ＭＳ Ｐゴシック" charset="-128"/>
                <a:ea typeface="ＭＳ Ｐゴシック" charset="-128"/>
              </a:defRPr>
            </a:lvl8pPr>
            <a:lvl9pPr marL="3953431" indent="-232555" fontAlgn="base">
              <a:spcBef>
                <a:spcPct val="0"/>
              </a:spcBef>
              <a:spcAft>
                <a:spcPct val="0"/>
              </a:spcAft>
              <a:defRPr kumimoji="1">
                <a:solidFill>
                  <a:schemeClr val="tx1"/>
                </a:solidFill>
                <a:latin typeface="ＭＳ Ｐゴシック" charset="-128"/>
                <a:ea typeface="ＭＳ Ｐゴシック" charset="-128"/>
              </a:defRPr>
            </a:lvl9pPr>
          </a:lstStyle>
          <a:p>
            <a:pPr fontAlgn="base">
              <a:spcBef>
                <a:spcPct val="0"/>
              </a:spcBef>
              <a:spcAft>
                <a:spcPct val="0"/>
              </a:spcAft>
            </a:pPr>
            <a:fld id="{AF86FE34-610B-4731-B75B-77C80AAA13AC}" type="slidenum">
              <a:rPr lang="ja-JP" altLang="en-US">
                <a:latin typeface="Calibri" pitchFamily="34" charset="0"/>
              </a:rPr>
              <a:pPr fontAlgn="base">
                <a:spcBef>
                  <a:spcPct val="0"/>
                </a:spcBef>
                <a:spcAft>
                  <a:spcPct val="0"/>
                </a:spcAft>
              </a:pPr>
              <a:t>16</a:t>
            </a:fld>
            <a:endParaRPr lang="ja-JP" altLang="en-US">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58372"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ＭＳ Ｐゴシック" charset="-128"/>
                <a:ea typeface="ＭＳ Ｐゴシック" charset="-128"/>
              </a:defRPr>
            </a:lvl1pPr>
            <a:lvl2pPr marL="755803" indent="-290693">
              <a:defRPr kumimoji="1">
                <a:solidFill>
                  <a:schemeClr val="tx1"/>
                </a:solidFill>
                <a:latin typeface="ＭＳ Ｐゴシック" charset="-128"/>
                <a:ea typeface="ＭＳ Ｐゴシック" charset="-128"/>
              </a:defRPr>
            </a:lvl2pPr>
            <a:lvl3pPr marL="1162774" indent="-232555">
              <a:defRPr kumimoji="1">
                <a:solidFill>
                  <a:schemeClr val="tx1"/>
                </a:solidFill>
                <a:latin typeface="ＭＳ Ｐゴシック" charset="-128"/>
                <a:ea typeface="ＭＳ Ｐゴシック" charset="-128"/>
              </a:defRPr>
            </a:lvl3pPr>
            <a:lvl4pPr marL="1627883" indent="-232555">
              <a:defRPr kumimoji="1">
                <a:solidFill>
                  <a:schemeClr val="tx1"/>
                </a:solidFill>
                <a:latin typeface="ＭＳ Ｐゴシック" charset="-128"/>
                <a:ea typeface="ＭＳ Ｐゴシック" charset="-128"/>
              </a:defRPr>
            </a:lvl4pPr>
            <a:lvl5pPr marL="2092993" indent="-232555">
              <a:defRPr kumimoji="1">
                <a:solidFill>
                  <a:schemeClr val="tx1"/>
                </a:solidFill>
                <a:latin typeface="ＭＳ Ｐゴシック" charset="-128"/>
                <a:ea typeface="ＭＳ Ｐゴシック" charset="-128"/>
              </a:defRPr>
            </a:lvl5pPr>
            <a:lvl6pPr marL="2558103" indent="-232555" fontAlgn="base">
              <a:spcBef>
                <a:spcPct val="0"/>
              </a:spcBef>
              <a:spcAft>
                <a:spcPct val="0"/>
              </a:spcAft>
              <a:defRPr kumimoji="1">
                <a:solidFill>
                  <a:schemeClr val="tx1"/>
                </a:solidFill>
                <a:latin typeface="ＭＳ Ｐゴシック" charset="-128"/>
                <a:ea typeface="ＭＳ Ｐゴシック" charset="-128"/>
              </a:defRPr>
            </a:lvl6pPr>
            <a:lvl7pPr marL="3023212" indent="-232555" fontAlgn="base">
              <a:spcBef>
                <a:spcPct val="0"/>
              </a:spcBef>
              <a:spcAft>
                <a:spcPct val="0"/>
              </a:spcAft>
              <a:defRPr kumimoji="1">
                <a:solidFill>
                  <a:schemeClr val="tx1"/>
                </a:solidFill>
                <a:latin typeface="ＭＳ Ｐゴシック" charset="-128"/>
                <a:ea typeface="ＭＳ Ｐゴシック" charset="-128"/>
              </a:defRPr>
            </a:lvl7pPr>
            <a:lvl8pPr marL="3488322" indent="-232555" fontAlgn="base">
              <a:spcBef>
                <a:spcPct val="0"/>
              </a:spcBef>
              <a:spcAft>
                <a:spcPct val="0"/>
              </a:spcAft>
              <a:defRPr kumimoji="1">
                <a:solidFill>
                  <a:schemeClr val="tx1"/>
                </a:solidFill>
                <a:latin typeface="ＭＳ Ｐゴシック" charset="-128"/>
                <a:ea typeface="ＭＳ Ｐゴシック" charset="-128"/>
              </a:defRPr>
            </a:lvl8pPr>
            <a:lvl9pPr marL="3953431" indent="-232555" fontAlgn="base">
              <a:spcBef>
                <a:spcPct val="0"/>
              </a:spcBef>
              <a:spcAft>
                <a:spcPct val="0"/>
              </a:spcAft>
              <a:defRPr kumimoji="1">
                <a:solidFill>
                  <a:schemeClr val="tx1"/>
                </a:solidFill>
                <a:latin typeface="ＭＳ Ｐゴシック" charset="-128"/>
                <a:ea typeface="ＭＳ Ｐゴシック" charset="-128"/>
              </a:defRPr>
            </a:lvl9pPr>
          </a:lstStyle>
          <a:p>
            <a:pPr fontAlgn="base">
              <a:spcBef>
                <a:spcPct val="0"/>
              </a:spcBef>
              <a:spcAft>
                <a:spcPct val="0"/>
              </a:spcAft>
            </a:pPr>
            <a:fld id="{92930EC3-BAE5-4E64-B7FC-0A866DE411D7}" type="slidenum">
              <a:rPr lang="ja-JP" altLang="en-US">
                <a:latin typeface="Calibri" pitchFamily="34" charset="0"/>
              </a:rPr>
              <a:pPr fontAlgn="base">
                <a:spcBef>
                  <a:spcPct val="0"/>
                </a:spcBef>
                <a:spcAft>
                  <a:spcPct val="0"/>
                </a:spcAft>
              </a:pPr>
              <a:t>17</a:t>
            </a:fld>
            <a:endParaRPr lang="ja-JP" altLang="en-US">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ja-JP" altLang="en-US" smtClean="0"/>
              <a:t>後の回でも説明します。</a:t>
            </a:r>
          </a:p>
        </p:txBody>
      </p:sp>
      <p:sp>
        <p:nvSpPr>
          <p:cNvPr id="59396"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ＭＳ Ｐゴシック" charset="-128"/>
                <a:ea typeface="ＭＳ Ｐゴシック" charset="-128"/>
              </a:defRPr>
            </a:lvl1pPr>
            <a:lvl2pPr marL="755803" indent="-290693">
              <a:defRPr kumimoji="1">
                <a:solidFill>
                  <a:schemeClr val="tx1"/>
                </a:solidFill>
                <a:latin typeface="ＭＳ Ｐゴシック" charset="-128"/>
                <a:ea typeface="ＭＳ Ｐゴシック" charset="-128"/>
              </a:defRPr>
            </a:lvl2pPr>
            <a:lvl3pPr marL="1162774" indent="-232555">
              <a:defRPr kumimoji="1">
                <a:solidFill>
                  <a:schemeClr val="tx1"/>
                </a:solidFill>
                <a:latin typeface="ＭＳ Ｐゴシック" charset="-128"/>
                <a:ea typeface="ＭＳ Ｐゴシック" charset="-128"/>
              </a:defRPr>
            </a:lvl3pPr>
            <a:lvl4pPr marL="1627883" indent="-232555">
              <a:defRPr kumimoji="1">
                <a:solidFill>
                  <a:schemeClr val="tx1"/>
                </a:solidFill>
                <a:latin typeface="ＭＳ Ｐゴシック" charset="-128"/>
                <a:ea typeface="ＭＳ Ｐゴシック" charset="-128"/>
              </a:defRPr>
            </a:lvl4pPr>
            <a:lvl5pPr marL="2092993" indent="-232555">
              <a:defRPr kumimoji="1">
                <a:solidFill>
                  <a:schemeClr val="tx1"/>
                </a:solidFill>
                <a:latin typeface="ＭＳ Ｐゴシック" charset="-128"/>
                <a:ea typeface="ＭＳ Ｐゴシック" charset="-128"/>
              </a:defRPr>
            </a:lvl5pPr>
            <a:lvl6pPr marL="2558103" indent="-232555" fontAlgn="base">
              <a:spcBef>
                <a:spcPct val="0"/>
              </a:spcBef>
              <a:spcAft>
                <a:spcPct val="0"/>
              </a:spcAft>
              <a:defRPr kumimoji="1">
                <a:solidFill>
                  <a:schemeClr val="tx1"/>
                </a:solidFill>
                <a:latin typeface="ＭＳ Ｐゴシック" charset="-128"/>
                <a:ea typeface="ＭＳ Ｐゴシック" charset="-128"/>
              </a:defRPr>
            </a:lvl6pPr>
            <a:lvl7pPr marL="3023212" indent="-232555" fontAlgn="base">
              <a:spcBef>
                <a:spcPct val="0"/>
              </a:spcBef>
              <a:spcAft>
                <a:spcPct val="0"/>
              </a:spcAft>
              <a:defRPr kumimoji="1">
                <a:solidFill>
                  <a:schemeClr val="tx1"/>
                </a:solidFill>
                <a:latin typeface="ＭＳ Ｐゴシック" charset="-128"/>
                <a:ea typeface="ＭＳ Ｐゴシック" charset="-128"/>
              </a:defRPr>
            </a:lvl7pPr>
            <a:lvl8pPr marL="3488322" indent="-232555" fontAlgn="base">
              <a:spcBef>
                <a:spcPct val="0"/>
              </a:spcBef>
              <a:spcAft>
                <a:spcPct val="0"/>
              </a:spcAft>
              <a:defRPr kumimoji="1">
                <a:solidFill>
                  <a:schemeClr val="tx1"/>
                </a:solidFill>
                <a:latin typeface="ＭＳ Ｐゴシック" charset="-128"/>
                <a:ea typeface="ＭＳ Ｐゴシック" charset="-128"/>
              </a:defRPr>
            </a:lvl8pPr>
            <a:lvl9pPr marL="3953431" indent="-232555" fontAlgn="base">
              <a:spcBef>
                <a:spcPct val="0"/>
              </a:spcBef>
              <a:spcAft>
                <a:spcPct val="0"/>
              </a:spcAft>
              <a:defRPr kumimoji="1">
                <a:solidFill>
                  <a:schemeClr val="tx1"/>
                </a:solidFill>
                <a:latin typeface="ＭＳ Ｐゴシック" charset="-128"/>
                <a:ea typeface="ＭＳ Ｐゴシック" charset="-128"/>
              </a:defRPr>
            </a:lvl9pPr>
          </a:lstStyle>
          <a:p>
            <a:pPr fontAlgn="base">
              <a:spcBef>
                <a:spcPct val="0"/>
              </a:spcBef>
              <a:spcAft>
                <a:spcPct val="0"/>
              </a:spcAft>
            </a:pPr>
            <a:fld id="{7EA8ADBA-0FAC-471B-851E-562DFE045A73}" type="slidenum">
              <a:rPr lang="ja-JP" altLang="en-US">
                <a:latin typeface="Calibri" pitchFamily="34" charset="0"/>
              </a:rPr>
              <a:pPr fontAlgn="base">
                <a:spcBef>
                  <a:spcPct val="0"/>
                </a:spcBef>
                <a:spcAft>
                  <a:spcPct val="0"/>
                </a:spcAft>
              </a:pPr>
              <a:t>18</a:t>
            </a:fld>
            <a:endParaRPr lang="ja-JP" altLang="en-US">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ja-JP" altLang="en-US" smtClean="0"/>
              <a:t>後の回でも説明します。</a:t>
            </a:r>
          </a:p>
        </p:txBody>
      </p:sp>
      <p:sp>
        <p:nvSpPr>
          <p:cNvPr id="60420"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ＭＳ Ｐゴシック" charset="-128"/>
                <a:ea typeface="ＭＳ Ｐゴシック" charset="-128"/>
              </a:defRPr>
            </a:lvl1pPr>
            <a:lvl2pPr marL="755803" indent="-290693">
              <a:defRPr kumimoji="1">
                <a:solidFill>
                  <a:schemeClr val="tx1"/>
                </a:solidFill>
                <a:latin typeface="ＭＳ Ｐゴシック" charset="-128"/>
                <a:ea typeface="ＭＳ Ｐゴシック" charset="-128"/>
              </a:defRPr>
            </a:lvl2pPr>
            <a:lvl3pPr marL="1162774" indent="-232555">
              <a:defRPr kumimoji="1">
                <a:solidFill>
                  <a:schemeClr val="tx1"/>
                </a:solidFill>
                <a:latin typeface="ＭＳ Ｐゴシック" charset="-128"/>
                <a:ea typeface="ＭＳ Ｐゴシック" charset="-128"/>
              </a:defRPr>
            </a:lvl3pPr>
            <a:lvl4pPr marL="1627883" indent="-232555">
              <a:defRPr kumimoji="1">
                <a:solidFill>
                  <a:schemeClr val="tx1"/>
                </a:solidFill>
                <a:latin typeface="ＭＳ Ｐゴシック" charset="-128"/>
                <a:ea typeface="ＭＳ Ｐゴシック" charset="-128"/>
              </a:defRPr>
            </a:lvl4pPr>
            <a:lvl5pPr marL="2092993" indent="-232555">
              <a:defRPr kumimoji="1">
                <a:solidFill>
                  <a:schemeClr val="tx1"/>
                </a:solidFill>
                <a:latin typeface="ＭＳ Ｐゴシック" charset="-128"/>
                <a:ea typeface="ＭＳ Ｐゴシック" charset="-128"/>
              </a:defRPr>
            </a:lvl5pPr>
            <a:lvl6pPr marL="2558103" indent="-232555" fontAlgn="base">
              <a:spcBef>
                <a:spcPct val="0"/>
              </a:spcBef>
              <a:spcAft>
                <a:spcPct val="0"/>
              </a:spcAft>
              <a:defRPr kumimoji="1">
                <a:solidFill>
                  <a:schemeClr val="tx1"/>
                </a:solidFill>
                <a:latin typeface="ＭＳ Ｐゴシック" charset="-128"/>
                <a:ea typeface="ＭＳ Ｐゴシック" charset="-128"/>
              </a:defRPr>
            </a:lvl6pPr>
            <a:lvl7pPr marL="3023212" indent="-232555" fontAlgn="base">
              <a:spcBef>
                <a:spcPct val="0"/>
              </a:spcBef>
              <a:spcAft>
                <a:spcPct val="0"/>
              </a:spcAft>
              <a:defRPr kumimoji="1">
                <a:solidFill>
                  <a:schemeClr val="tx1"/>
                </a:solidFill>
                <a:latin typeface="ＭＳ Ｐゴシック" charset="-128"/>
                <a:ea typeface="ＭＳ Ｐゴシック" charset="-128"/>
              </a:defRPr>
            </a:lvl7pPr>
            <a:lvl8pPr marL="3488322" indent="-232555" fontAlgn="base">
              <a:spcBef>
                <a:spcPct val="0"/>
              </a:spcBef>
              <a:spcAft>
                <a:spcPct val="0"/>
              </a:spcAft>
              <a:defRPr kumimoji="1">
                <a:solidFill>
                  <a:schemeClr val="tx1"/>
                </a:solidFill>
                <a:latin typeface="ＭＳ Ｐゴシック" charset="-128"/>
                <a:ea typeface="ＭＳ Ｐゴシック" charset="-128"/>
              </a:defRPr>
            </a:lvl8pPr>
            <a:lvl9pPr marL="3953431" indent="-232555" fontAlgn="base">
              <a:spcBef>
                <a:spcPct val="0"/>
              </a:spcBef>
              <a:spcAft>
                <a:spcPct val="0"/>
              </a:spcAft>
              <a:defRPr kumimoji="1">
                <a:solidFill>
                  <a:schemeClr val="tx1"/>
                </a:solidFill>
                <a:latin typeface="ＭＳ Ｐゴシック" charset="-128"/>
                <a:ea typeface="ＭＳ Ｐゴシック" charset="-128"/>
              </a:defRPr>
            </a:lvl9pPr>
          </a:lstStyle>
          <a:p>
            <a:pPr fontAlgn="base">
              <a:spcBef>
                <a:spcPct val="0"/>
              </a:spcBef>
              <a:spcAft>
                <a:spcPct val="0"/>
              </a:spcAft>
            </a:pPr>
            <a:fld id="{5A53DB90-70AD-4176-B0E7-4BB32B627D8C}" type="slidenum">
              <a:rPr lang="ja-JP" altLang="en-US">
                <a:latin typeface="Calibri" pitchFamily="34" charset="0"/>
              </a:rPr>
              <a:pPr fontAlgn="base">
                <a:spcBef>
                  <a:spcPct val="0"/>
                </a:spcBef>
                <a:spcAft>
                  <a:spcPct val="0"/>
                </a:spcAft>
              </a:pPr>
              <a:t>19</a:t>
            </a:fld>
            <a:endParaRPr lang="ja-JP" alt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ja-JP" altLang="en-US" smtClean="0"/>
              <a:t>思春期やせ症のなぞ</a:t>
            </a:r>
            <a:endParaRPr lang="en-US" altLang="ja-JP" smtClean="0"/>
          </a:p>
          <a:p>
            <a:pPr>
              <a:spcBef>
                <a:spcPct val="0"/>
              </a:spcBef>
            </a:pPr>
            <a:r>
              <a:rPr lang="ja-JP" altLang="en-US" smtClean="0"/>
              <a:t>ヒルデ・ブルック</a:t>
            </a:r>
          </a:p>
        </p:txBody>
      </p:sp>
      <p:sp>
        <p:nvSpPr>
          <p:cNvPr id="43012"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ＭＳ Ｐゴシック" charset="-128"/>
                <a:ea typeface="ＭＳ Ｐゴシック" charset="-128"/>
              </a:defRPr>
            </a:lvl1pPr>
            <a:lvl2pPr marL="755803" indent="-290693">
              <a:defRPr kumimoji="1">
                <a:solidFill>
                  <a:schemeClr val="tx1"/>
                </a:solidFill>
                <a:latin typeface="ＭＳ Ｐゴシック" charset="-128"/>
                <a:ea typeface="ＭＳ Ｐゴシック" charset="-128"/>
              </a:defRPr>
            </a:lvl2pPr>
            <a:lvl3pPr marL="1162774" indent="-232555">
              <a:defRPr kumimoji="1">
                <a:solidFill>
                  <a:schemeClr val="tx1"/>
                </a:solidFill>
                <a:latin typeface="ＭＳ Ｐゴシック" charset="-128"/>
                <a:ea typeface="ＭＳ Ｐゴシック" charset="-128"/>
              </a:defRPr>
            </a:lvl3pPr>
            <a:lvl4pPr marL="1627883" indent="-232555">
              <a:defRPr kumimoji="1">
                <a:solidFill>
                  <a:schemeClr val="tx1"/>
                </a:solidFill>
                <a:latin typeface="ＭＳ Ｐゴシック" charset="-128"/>
                <a:ea typeface="ＭＳ Ｐゴシック" charset="-128"/>
              </a:defRPr>
            </a:lvl4pPr>
            <a:lvl5pPr marL="2092993" indent="-232555">
              <a:defRPr kumimoji="1">
                <a:solidFill>
                  <a:schemeClr val="tx1"/>
                </a:solidFill>
                <a:latin typeface="ＭＳ Ｐゴシック" charset="-128"/>
                <a:ea typeface="ＭＳ Ｐゴシック" charset="-128"/>
              </a:defRPr>
            </a:lvl5pPr>
            <a:lvl6pPr marL="2558103" indent="-232555" fontAlgn="base">
              <a:spcBef>
                <a:spcPct val="0"/>
              </a:spcBef>
              <a:spcAft>
                <a:spcPct val="0"/>
              </a:spcAft>
              <a:defRPr kumimoji="1">
                <a:solidFill>
                  <a:schemeClr val="tx1"/>
                </a:solidFill>
                <a:latin typeface="ＭＳ Ｐゴシック" charset="-128"/>
                <a:ea typeface="ＭＳ Ｐゴシック" charset="-128"/>
              </a:defRPr>
            </a:lvl6pPr>
            <a:lvl7pPr marL="3023212" indent="-232555" fontAlgn="base">
              <a:spcBef>
                <a:spcPct val="0"/>
              </a:spcBef>
              <a:spcAft>
                <a:spcPct val="0"/>
              </a:spcAft>
              <a:defRPr kumimoji="1">
                <a:solidFill>
                  <a:schemeClr val="tx1"/>
                </a:solidFill>
                <a:latin typeface="ＭＳ Ｐゴシック" charset="-128"/>
                <a:ea typeface="ＭＳ Ｐゴシック" charset="-128"/>
              </a:defRPr>
            </a:lvl7pPr>
            <a:lvl8pPr marL="3488322" indent="-232555" fontAlgn="base">
              <a:spcBef>
                <a:spcPct val="0"/>
              </a:spcBef>
              <a:spcAft>
                <a:spcPct val="0"/>
              </a:spcAft>
              <a:defRPr kumimoji="1">
                <a:solidFill>
                  <a:schemeClr val="tx1"/>
                </a:solidFill>
                <a:latin typeface="ＭＳ Ｐゴシック" charset="-128"/>
                <a:ea typeface="ＭＳ Ｐゴシック" charset="-128"/>
              </a:defRPr>
            </a:lvl8pPr>
            <a:lvl9pPr marL="3953431" indent="-232555" fontAlgn="base">
              <a:spcBef>
                <a:spcPct val="0"/>
              </a:spcBef>
              <a:spcAft>
                <a:spcPct val="0"/>
              </a:spcAft>
              <a:defRPr kumimoji="1">
                <a:solidFill>
                  <a:schemeClr val="tx1"/>
                </a:solidFill>
                <a:latin typeface="ＭＳ Ｐゴシック" charset="-128"/>
                <a:ea typeface="ＭＳ Ｐゴシック" charset="-128"/>
              </a:defRPr>
            </a:lvl9pPr>
          </a:lstStyle>
          <a:p>
            <a:pPr fontAlgn="base">
              <a:spcBef>
                <a:spcPct val="0"/>
              </a:spcBef>
              <a:spcAft>
                <a:spcPct val="0"/>
              </a:spcAft>
            </a:pPr>
            <a:fld id="{7BB751D5-A02A-4292-A40E-89FD16EC1927}" type="slidenum">
              <a:rPr lang="ja-JP" altLang="en-US">
                <a:latin typeface="Calibri" pitchFamily="34" charset="0"/>
              </a:rPr>
              <a:pPr fontAlgn="base">
                <a:spcBef>
                  <a:spcPct val="0"/>
                </a:spcBef>
                <a:spcAft>
                  <a:spcPct val="0"/>
                </a:spcAft>
              </a:pPr>
              <a:t>2</a:t>
            </a:fld>
            <a:endParaRPr lang="ja-JP" altLang="en-US">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61444"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ＭＳ Ｐゴシック" charset="-128"/>
                <a:ea typeface="ＭＳ Ｐゴシック" charset="-128"/>
              </a:defRPr>
            </a:lvl1pPr>
            <a:lvl2pPr marL="755803" indent="-290693">
              <a:defRPr kumimoji="1">
                <a:solidFill>
                  <a:schemeClr val="tx1"/>
                </a:solidFill>
                <a:latin typeface="ＭＳ Ｐゴシック" charset="-128"/>
                <a:ea typeface="ＭＳ Ｐゴシック" charset="-128"/>
              </a:defRPr>
            </a:lvl2pPr>
            <a:lvl3pPr marL="1162774" indent="-232555">
              <a:defRPr kumimoji="1">
                <a:solidFill>
                  <a:schemeClr val="tx1"/>
                </a:solidFill>
                <a:latin typeface="ＭＳ Ｐゴシック" charset="-128"/>
                <a:ea typeface="ＭＳ Ｐゴシック" charset="-128"/>
              </a:defRPr>
            </a:lvl3pPr>
            <a:lvl4pPr marL="1627883" indent="-232555">
              <a:defRPr kumimoji="1">
                <a:solidFill>
                  <a:schemeClr val="tx1"/>
                </a:solidFill>
                <a:latin typeface="ＭＳ Ｐゴシック" charset="-128"/>
                <a:ea typeface="ＭＳ Ｐゴシック" charset="-128"/>
              </a:defRPr>
            </a:lvl4pPr>
            <a:lvl5pPr marL="2092993" indent="-232555">
              <a:defRPr kumimoji="1">
                <a:solidFill>
                  <a:schemeClr val="tx1"/>
                </a:solidFill>
                <a:latin typeface="ＭＳ Ｐゴシック" charset="-128"/>
                <a:ea typeface="ＭＳ Ｐゴシック" charset="-128"/>
              </a:defRPr>
            </a:lvl5pPr>
            <a:lvl6pPr marL="2558103" indent="-232555" fontAlgn="base">
              <a:spcBef>
                <a:spcPct val="0"/>
              </a:spcBef>
              <a:spcAft>
                <a:spcPct val="0"/>
              </a:spcAft>
              <a:defRPr kumimoji="1">
                <a:solidFill>
                  <a:schemeClr val="tx1"/>
                </a:solidFill>
                <a:latin typeface="ＭＳ Ｐゴシック" charset="-128"/>
                <a:ea typeface="ＭＳ Ｐゴシック" charset="-128"/>
              </a:defRPr>
            </a:lvl6pPr>
            <a:lvl7pPr marL="3023212" indent="-232555" fontAlgn="base">
              <a:spcBef>
                <a:spcPct val="0"/>
              </a:spcBef>
              <a:spcAft>
                <a:spcPct val="0"/>
              </a:spcAft>
              <a:defRPr kumimoji="1">
                <a:solidFill>
                  <a:schemeClr val="tx1"/>
                </a:solidFill>
                <a:latin typeface="ＭＳ Ｐゴシック" charset="-128"/>
                <a:ea typeface="ＭＳ Ｐゴシック" charset="-128"/>
              </a:defRPr>
            </a:lvl7pPr>
            <a:lvl8pPr marL="3488322" indent="-232555" fontAlgn="base">
              <a:spcBef>
                <a:spcPct val="0"/>
              </a:spcBef>
              <a:spcAft>
                <a:spcPct val="0"/>
              </a:spcAft>
              <a:defRPr kumimoji="1">
                <a:solidFill>
                  <a:schemeClr val="tx1"/>
                </a:solidFill>
                <a:latin typeface="ＭＳ Ｐゴシック" charset="-128"/>
                <a:ea typeface="ＭＳ Ｐゴシック" charset="-128"/>
              </a:defRPr>
            </a:lvl8pPr>
            <a:lvl9pPr marL="3953431" indent="-232555" fontAlgn="base">
              <a:spcBef>
                <a:spcPct val="0"/>
              </a:spcBef>
              <a:spcAft>
                <a:spcPct val="0"/>
              </a:spcAft>
              <a:defRPr kumimoji="1">
                <a:solidFill>
                  <a:schemeClr val="tx1"/>
                </a:solidFill>
                <a:latin typeface="ＭＳ Ｐゴシック" charset="-128"/>
                <a:ea typeface="ＭＳ Ｐゴシック" charset="-128"/>
              </a:defRPr>
            </a:lvl9pPr>
          </a:lstStyle>
          <a:p>
            <a:pPr fontAlgn="base">
              <a:spcBef>
                <a:spcPct val="0"/>
              </a:spcBef>
              <a:spcAft>
                <a:spcPct val="0"/>
              </a:spcAft>
            </a:pPr>
            <a:fld id="{959D8A49-A941-4C8C-9348-BC85B042B0D0}" type="slidenum">
              <a:rPr lang="ja-JP" altLang="en-US">
                <a:latin typeface="Calibri" pitchFamily="34" charset="0"/>
              </a:rPr>
              <a:pPr fontAlgn="base">
                <a:spcBef>
                  <a:spcPct val="0"/>
                </a:spcBef>
                <a:spcAft>
                  <a:spcPct val="0"/>
                </a:spcAft>
              </a:pPr>
              <a:t>20</a:t>
            </a:fld>
            <a:endParaRPr lang="ja-JP" altLang="en-US">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62468"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ＭＳ Ｐゴシック" charset="-128"/>
                <a:ea typeface="ＭＳ Ｐゴシック" charset="-128"/>
              </a:defRPr>
            </a:lvl1pPr>
            <a:lvl2pPr marL="755803" indent="-290693">
              <a:defRPr kumimoji="1">
                <a:solidFill>
                  <a:schemeClr val="tx1"/>
                </a:solidFill>
                <a:latin typeface="ＭＳ Ｐゴシック" charset="-128"/>
                <a:ea typeface="ＭＳ Ｐゴシック" charset="-128"/>
              </a:defRPr>
            </a:lvl2pPr>
            <a:lvl3pPr marL="1162774" indent="-232555">
              <a:defRPr kumimoji="1">
                <a:solidFill>
                  <a:schemeClr val="tx1"/>
                </a:solidFill>
                <a:latin typeface="ＭＳ Ｐゴシック" charset="-128"/>
                <a:ea typeface="ＭＳ Ｐゴシック" charset="-128"/>
              </a:defRPr>
            </a:lvl3pPr>
            <a:lvl4pPr marL="1627883" indent="-232555">
              <a:defRPr kumimoji="1">
                <a:solidFill>
                  <a:schemeClr val="tx1"/>
                </a:solidFill>
                <a:latin typeface="ＭＳ Ｐゴシック" charset="-128"/>
                <a:ea typeface="ＭＳ Ｐゴシック" charset="-128"/>
              </a:defRPr>
            </a:lvl4pPr>
            <a:lvl5pPr marL="2092993" indent="-232555">
              <a:defRPr kumimoji="1">
                <a:solidFill>
                  <a:schemeClr val="tx1"/>
                </a:solidFill>
                <a:latin typeface="ＭＳ Ｐゴシック" charset="-128"/>
                <a:ea typeface="ＭＳ Ｐゴシック" charset="-128"/>
              </a:defRPr>
            </a:lvl5pPr>
            <a:lvl6pPr marL="2558103" indent="-232555" fontAlgn="base">
              <a:spcBef>
                <a:spcPct val="0"/>
              </a:spcBef>
              <a:spcAft>
                <a:spcPct val="0"/>
              </a:spcAft>
              <a:defRPr kumimoji="1">
                <a:solidFill>
                  <a:schemeClr val="tx1"/>
                </a:solidFill>
                <a:latin typeface="ＭＳ Ｐゴシック" charset="-128"/>
                <a:ea typeface="ＭＳ Ｐゴシック" charset="-128"/>
              </a:defRPr>
            </a:lvl6pPr>
            <a:lvl7pPr marL="3023212" indent="-232555" fontAlgn="base">
              <a:spcBef>
                <a:spcPct val="0"/>
              </a:spcBef>
              <a:spcAft>
                <a:spcPct val="0"/>
              </a:spcAft>
              <a:defRPr kumimoji="1">
                <a:solidFill>
                  <a:schemeClr val="tx1"/>
                </a:solidFill>
                <a:latin typeface="ＭＳ Ｐゴシック" charset="-128"/>
                <a:ea typeface="ＭＳ Ｐゴシック" charset="-128"/>
              </a:defRPr>
            </a:lvl7pPr>
            <a:lvl8pPr marL="3488322" indent="-232555" fontAlgn="base">
              <a:spcBef>
                <a:spcPct val="0"/>
              </a:spcBef>
              <a:spcAft>
                <a:spcPct val="0"/>
              </a:spcAft>
              <a:defRPr kumimoji="1">
                <a:solidFill>
                  <a:schemeClr val="tx1"/>
                </a:solidFill>
                <a:latin typeface="ＭＳ Ｐゴシック" charset="-128"/>
                <a:ea typeface="ＭＳ Ｐゴシック" charset="-128"/>
              </a:defRPr>
            </a:lvl8pPr>
            <a:lvl9pPr marL="3953431" indent="-232555" fontAlgn="base">
              <a:spcBef>
                <a:spcPct val="0"/>
              </a:spcBef>
              <a:spcAft>
                <a:spcPct val="0"/>
              </a:spcAft>
              <a:defRPr kumimoji="1">
                <a:solidFill>
                  <a:schemeClr val="tx1"/>
                </a:solidFill>
                <a:latin typeface="ＭＳ Ｐゴシック" charset="-128"/>
                <a:ea typeface="ＭＳ Ｐゴシック" charset="-128"/>
              </a:defRPr>
            </a:lvl9pPr>
          </a:lstStyle>
          <a:p>
            <a:pPr fontAlgn="base">
              <a:spcBef>
                <a:spcPct val="0"/>
              </a:spcBef>
              <a:spcAft>
                <a:spcPct val="0"/>
              </a:spcAft>
            </a:pPr>
            <a:fld id="{5C9F5ACE-23D4-41D7-895E-B087613AADDC}" type="slidenum">
              <a:rPr lang="ja-JP" altLang="en-US">
                <a:latin typeface="Calibri" pitchFamily="34" charset="0"/>
              </a:rPr>
              <a:pPr fontAlgn="base">
                <a:spcBef>
                  <a:spcPct val="0"/>
                </a:spcBef>
                <a:spcAft>
                  <a:spcPct val="0"/>
                </a:spcAft>
              </a:pPr>
              <a:t>21</a:t>
            </a:fld>
            <a:endParaRPr lang="ja-JP" altLang="en-US">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3491"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63492"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ＭＳ Ｐゴシック" charset="-128"/>
                <a:ea typeface="ＭＳ Ｐゴシック" charset="-128"/>
              </a:defRPr>
            </a:lvl1pPr>
            <a:lvl2pPr marL="755803" indent="-290693">
              <a:defRPr kumimoji="1">
                <a:solidFill>
                  <a:schemeClr val="tx1"/>
                </a:solidFill>
                <a:latin typeface="ＭＳ Ｐゴシック" charset="-128"/>
                <a:ea typeface="ＭＳ Ｐゴシック" charset="-128"/>
              </a:defRPr>
            </a:lvl2pPr>
            <a:lvl3pPr marL="1162774" indent="-232555">
              <a:defRPr kumimoji="1">
                <a:solidFill>
                  <a:schemeClr val="tx1"/>
                </a:solidFill>
                <a:latin typeface="ＭＳ Ｐゴシック" charset="-128"/>
                <a:ea typeface="ＭＳ Ｐゴシック" charset="-128"/>
              </a:defRPr>
            </a:lvl3pPr>
            <a:lvl4pPr marL="1627883" indent="-232555">
              <a:defRPr kumimoji="1">
                <a:solidFill>
                  <a:schemeClr val="tx1"/>
                </a:solidFill>
                <a:latin typeface="ＭＳ Ｐゴシック" charset="-128"/>
                <a:ea typeface="ＭＳ Ｐゴシック" charset="-128"/>
              </a:defRPr>
            </a:lvl4pPr>
            <a:lvl5pPr marL="2092993" indent="-232555">
              <a:defRPr kumimoji="1">
                <a:solidFill>
                  <a:schemeClr val="tx1"/>
                </a:solidFill>
                <a:latin typeface="ＭＳ Ｐゴシック" charset="-128"/>
                <a:ea typeface="ＭＳ Ｐゴシック" charset="-128"/>
              </a:defRPr>
            </a:lvl5pPr>
            <a:lvl6pPr marL="2558103" indent="-232555" fontAlgn="base">
              <a:spcBef>
                <a:spcPct val="0"/>
              </a:spcBef>
              <a:spcAft>
                <a:spcPct val="0"/>
              </a:spcAft>
              <a:defRPr kumimoji="1">
                <a:solidFill>
                  <a:schemeClr val="tx1"/>
                </a:solidFill>
                <a:latin typeface="ＭＳ Ｐゴシック" charset="-128"/>
                <a:ea typeface="ＭＳ Ｐゴシック" charset="-128"/>
              </a:defRPr>
            </a:lvl6pPr>
            <a:lvl7pPr marL="3023212" indent="-232555" fontAlgn="base">
              <a:spcBef>
                <a:spcPct val="0"/>
              </a:spcBef>
              <a:spcAft>
                <a:spcPct val="0"/>
              </a:spcAft>
              <a:defRPr kumimoji="1">
                <a:solidFill>
                  <a:schemeClr val="tx1"/>
                </a:solidFill>
                <a:latin typeface="ＭＳ Ｐゴシック" charset="-128"/>
                <a:ea typeface="ＭＳ Ｐゴシック" charset="-128"/>
              </a:defRPr>
            </a:lvl7pPr>
            <a:lvl8pPr marL="3488322" indent="-232555" fontAlgn="base">
              <a:spcBef>
                <a:spcPct val="0"/>
              </a:spcBef>
              <a:spcAft>
                <a:spcPct val="0"/>
              </a:spcAft>
              <a:defRPr kumimoji="1">
                <a:solidFill>
                  <a:schemeClr val="tx1"/>
                </a:solidFill>
                <a:latin typeface="ＭＳ Ｐゴシック" charset="-128"/>
                <a:ea typeface="ＭＳ Ｐゴシック" charset="-128"/>
              </a:defRPr>
            </a:lvl8pPr>
            <a:lvl9pPr marL="3953431" indent="-232555" fontAlgn="base">
              <a:spcBef>
                <a:spcPct val="0"/>
              </a:spcBef>
              <a:spcAft>
                <a:spcPct val="0"/>
              </a:spcAft>
              <a:defRPr kumimoji="1">
                <a:solidFill>
                  <a:schemeClr val="tx1"/>
                </a:solidFill>
                <a:latin typeface="ＭＳ Ｐゴシック" charset="-128"/>
                <a:ea typeface="ＭＳ Ｐゴシック" charset="-128"/>
              </a:defRPr>
            </a:lvl9pPr>
          </a:lstStyle>
          <a:p>
            <a:pPr fontAlgn="base">
              <a:spcBef>
                <a:spcPct val="0"/>
              </a:spcBef>
              <a:spcAft>
                <a:spcPct val="0"/>
              </a:spcAft>
            </a:pPr>
            <a:fld id="{BDF64FA1-1573-42B2-847D-DB6D0DA0A0D4}" type="slidenum">
              <a:rPr lang="ja-JP" altLang="en-US">
                <a:latin typeface="Calibri" pitchFamily="34" charset="0"/>
              </a:rPr>
              <a:pPr fontAlgn="base">
                <a:spcBef>
                  <a:spcPct val="0"/>
                </a:spcBef>
                <a:spcAft>
                  <a:spcPct val="0"/>
                </a:spcAft>
              </a:pPr>
              <a:t>22</a:t>
            </a:fld>
            <a:endParaRPr lang="ja-JP" altLang="en-US">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4515"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dirty="0" smtClean="0"/>
          </a:p>
        </p:txBody>
      </p:sp>
      <p:sp>
        <p:nvSpPr>
          <p:cNvPr id="64516"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ＭＳ Ｐゴシック" charset="-128"/>
                <a:ea typeface="ＭＳ Ｐゴシック" charset="-128"/>
              </a:defRPr>
            </a:lvl1pPr>
            <a:lvl2pPr marL="755803" indent="-290693">
              <a:defRPr kumimoji="1">
                <a:solidFill>
                  <a:schemeClr val="tx1"/>
                </a:solidFill>
                <a:latin typeface="ＭＳ Ｐゴシック" charset="-128"/>
                <a:ea typeface="ＭＳ Ｐゴシック" charset="-128"/>
              </a:defRPr>
            </a:lvl2pPr>
            <a:lvl3pPr marL="1162774" indent="-232555">
              <a:defRPr kumimoji="1">
                <a:solidFill>
                  <a:schemeClr val="tx1"/>
                </a:solidFill>
                <a:latin typeface="ＭＳ Ｐゴシック" charset="-128"/>
                <a:ea typeface="ＭＳ Ｐゴシック" charset="-128"/>
              </a:defRPr>
            </a:lvl3pPr>
            <a:lvl4pPr marL="1627883" indent="-232555">
              <a:defRPr kumimoji="1">
                <a:solidFill>
                  <a:schemeClr val="tx1"/>
                </a:solidFill>
                <a:latin typeface="ＭＳ Ｐゴシック" charset="-128"/>
                <a:ea typeface="ＭＳ Ｐゴシック" charset="-128"/>
              </a:defRPr>
            </a:lvl4pPr>
            <a:lvl5pPr marL="2092993" indent="-232555">
              <a:defRPr kumimoji="1">
                <a:solidFill>
                  <a:schemeClr val="tx1"/>
                </a:solidFill>
                <a:latin typeface="ＭＳ Ｐゴシック" charset="-128"/>
                <a:ea typeface="ＭＳ Ｐゴシック" charset="-128"/>
              </a:defRPr>
            </a:lvl5pPr>
            <a:lvl6pPr marL="2558103" indent="-232555" fontAlgn="base">
              <a:spcBef>
                <a:spcPct val="0"/>
              </a:spcBef>
              <a:spcAft>
                <a:spcPct val="0"/>
              </a:spcAft>
              <a:defRPr kumimoji="1">
                <a:solidFill>
                  <a:schemeClr val="tx1"/>
                </a:solidFill>
                <a:latin typeface="ＭＳ Ｐゴシック" charset="-128"/>
                <a:ea typeface="ＭＳ Ｐゴシック" charset="-128"/>
              </a:defRPr>
            </a:lvl6pPr>
            <a:lvl7pPr marL="3023212" indent="-232555" fontAlgn="base">
              <a:spcBef>
                <a:spcPct val="0"/>
              </a:spcBef>
              <a:spcAft>
                <a:spcPct val="0"/>
              </a:spcAft>
              <a:defRPr kumimoji="1">
                <a:solidFill>
                  <a:schemeClr val="tx1"/>
                </a:solidFill>
                <a:latin typeface="ＭＳ Ｐゴシック" charset="-128"/>
                <a:ea typeface="ＭＳ Ｐゴシック" charset="-128"/>
              </a:defRPr>
            </a:lvl7pPr>
            <a:lvl8pPr marL="3488322" indent="-232555" fontAlgn="base">
              <a:spcBef>
                <a:spcPct val="0"/>
              </a:spcBef>
              <a:spcAft>
                <a:spcPct val="0"/>
              </a:spcAft>
              <a:defRPr kumimoji="1">
                <a:solidFill>
                  <a:schemeClr val="tx1"/>
                </a:solidFill>
                <a:latin typeface="ＭＳ Ｐゴシック" charset="-128"/>
                <a:ea typeface="ＭＳ Ｐゴシック" charset="-128"/>
              </a:defRPr>
            </a:lvl8pPr>
            <a:lvl9pPr marL="3953431" indent="-232555" fontAlgn="base">
              <a:spcBef>
                <a:spcPct val="0"/>
              </a:spcBef>
              <a:spcAft>
                <a:spcPct val="0"/>
              </a:spcAft>
              <a:defRPr kumimoji="1">
                <a:solidFill>
                  <a:schemeClr val="tx1"/>
                </a:solidFill>
                <a:latin typeface="ＭＳ Ｐゴシック" charset="-128"/>
                <a:ea typeface="ＭＳ Ｐゴシック" charset="-128"/>
              </a:defRPr>
            </a:lvl9pPr>
          </a:lstStyle>
          <a:p>
            <a:pPr fontAlgn="base">
              <a:spcBef>
                <a:spcPct val="0"/>
              </a:spcBef>
              <a:spcAft>
                <a:spcPct val="0"/>
              </a:spcAft>
            </a:pPr>
            <a:fld id="{FF893FB6-EDBE-4304-BF84-14486B6DE946}" type="slidenum">
              <a:rPr lang="ja-JP" altLang="en-US">
                <a:latin typeface="Calibri" pitchFamily="34" charset="0"/>
              </a:rPr>
              <a:pPr fontAlgn="base">
                <a:spcBef>
                  <a:spcPct val="0"/>
                </a:spcBef>
                <a:spcAft>
                  <a:spcPct val="0"/>
                </a:spcAft>
              </a:pPr>
              <a:t>23</a:t>
            </a:fld>
            <a:endParaRPr lang="ja-JP" altLang="en-US">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5539"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65540"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ＭＳ Ｐゴシック" charset="-128"/>
                <a:ea typeface="ＭＳ Ｐゴシック" charset="-128"/>
              </a:defRPr>
            </a:lvl1pPr>
            <a:lvl2pPr marL="755803" indent="-290693">
              <a:defRPr kumimoji="1">
                <a:solidFill>
                  <a:schemeClr val="tx1"/>
                </a:solidFill>
                <a:latin typeface="ＭＳ Ｐゴシック" charset="-128"/>
                <a:ea typeface="ＭＳ Ｐゴシック" charset="-128"/>
              </a:defRPr>
            </a:lvl2pPr>
            <a:lvl3pPr marL="1162774" indent="-232555">
              <a:defRPr kumimoji="1">
                <a:solidFill>
                  <a:schemeClr val="tx1"/>
                </a:solidFill>
                <a:latin typeface="ＭＳ Ｐゴシック" charset="-128"/>
                <a:ea typeface="ＭＳ Ｐゴシック" charset="-128"/>
              </a:defRPr>
            </a:lvl3pPr>
            <a:lvl4pPr marL="1627883" indent="-232555">
              <a:defRPr kumimoji="1">
                <a:solidFill>
                  <a:schemeClr val="tx1"/>
                </a:solidFill>
                <a:latin typeface="ＭＳ Ｐゴシック" charset="-128"/>
                <a:ea typeface="ＭＳ Ｐゴシック" charset="-128"/>
              </a:defRPr>
            </a:lvl4pPr>
            <a:lvl5pPr marL="2092993" indent="-232555">
              <a:defRPr kumimoji="1">
                <a:solidFill>
                  <a:schemeClr val="tx1"/>
                </a:solidFill>
                <a:latin typeface="ＭＳ Ｐゴシック" charset="-128"/>
                <a:ea typeface="ＭＳ Ｐゴシック" charset="-128"/>
              </a:defRPr>
            </a:lvl5pPr>
            <a:lvl6pPr marL="2558103" indent="-232555" fontAlgn="base">
              <a:spcBef>
                <a:spcPct val="0"/>
              </a:spcBef>
              <a:spcAft>
                <a:spcPct val="0"/>
              </a:spcAft>
              <a:defRPr kumimoji="1">
                <a:solidFill>
                  <a:schemeClr val="tx1"/>
                </a:solidFill>
                <a:latin typeface="ＭＳ Ｐゴシック" charset="-128"/>
                <a:ea typeface="ＭＳ Ｐゴシック" charset="-128"/>
              </a:defRPr>
            </a:lvl6pPr>
            <a:lvl7pPr marL="3023212" indent="-232555" fontAlgn="base">
              <a:spcBef>
                <a:spcPct val="0"/>
              </a:spcBef>
              <a:spcAft>
                <a:spcPct val="0"/>
              </a:spcAft>
              <a:defRPr kumimoji="1">
                <a:solidFill>
                  <a:schemeClr val="tx1"/>
                </a:solidFill>
                <a:latin typeface="ＭＳ Ｐゴシック" charset="-128"/>
                <a:ea typeface="ＭＳ Ｐゴシック" charset="-128"/>
              </a:defRPr>
            </a:lvl7pPr>
            <a:lvl8pPr marL="3488322" indent="-232555" fontAlgn="base">
              <a:spcBef>
                <a:spcPct val="0"/>
              </a:spcBef>
              <a:spcAft>
                <a:spcPct val="0"/>
              </a:spcAft>
              <a:defRPr kumimoji="1">
                <a:solidFill>
                  <a:schemeClr val="tx1"/>
                </a:solidFill>
                <a:latin typeface="ＭＳ Ｐゴシック" charset="-128"/>
                <a:ea typeface="ＭＳ Ｐゴシック" charset="-128"/>
              </a:defRPr>
            </a:lvl8pPr>
            <a:lvl9pPr marL="3953431" indent="-232555" fontAlgn="base">
              <a:spcBef>
                <a:spcPct val="0"/>
              </a:spcBef>
              <a:spcAft>
                <a:spcPct val="0"/>
              </a:spcAft>
              <a:defRPr kumimoji="1">
                <a:solidFill>
                  <a:schemeClr val="tx1"/>
                </a:solidFill>
                <a:latin typeface="ＭＳ Ｐゴシック" charset="-128"/>
                <a:ea typeface="ＭＳ Ｐゴシック" charset="-128"/>
              </a:defRPr>
            </a:lvl9pPr>
          </a:lstStyle>
          <a:p>
            <a:pPr fontAlgn="base">
              <a:spcBef>
                <a:spcPct val="0"/>
              </a:spcBef>
              <a:spcAft>
                <a:spcPct val="0"/>
              </a:spcAft>
            </a:pPr>
            <a:fld id="{D21057A5-727C-481D-AA6F-0A3699FC05B5}" type="slidenum">
              <a:rPr lang="ja-JP" altLang="en-US">
                <a:latin typeface="Calibri" pitchFamily="34" charset="0"/>
              </a:rPr>
              <a:pPr fontAlgn="base">
                <a:spcBef>
                  <a:spcPct val="0"/>
                </a:spcBef>
                <a:spcAft>
                  <a:spcPct val="0"/>
                </a:spcAft>
              </a:pPr>
              <a:t>24</a:t>
            </a:fld>
            <a:endParaRPr lang="ja-JP" altLang="en-US">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66564"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ＭＳ Ｐゴシック" charset="-128"/>
                <a:ea typeface="ＭＳ Ｐゴシック" charset="-128"/>
              </a:defRPr>
            </a:lvl1pPr>
            <a:lvl2pPr marL="755803" indent="-290693">
              <a:defRPr kumimoji="1">
                <a:solidFill>
                  <a:schemeClr val="tx1"/>
                </a:solidFill>
                <a:latin typeface="ＭＳ Ｐゴシック" charset="-128"/>
                <a:ea typeface="ＭＳ Ｐゴシック" charset="-128"/>
              </a:defRPr>
            </a:lvl2pPr>
            <a:lvl3pPr marL="1162774" indent="-232555">
              <a:defRPr kumimoji="1">
                <a:solidFill>
                  <a:schemeClr val="tx1"/>
                </a:solidFill>
                <a:latin typeface="ＭＳ Ｐゴシック" charset="-128"/>
                <a:ea typeface="ＭＳ Ｐゴシック" charset="-128"/>
              </a:defRPr>
            </a:lvl3pPr>
            <a:lvl4pPr marL="1627883" indent="-232555">
              <a:defRPr kumimoji="1">
                <a:solidFill>
                  <a:schemeClr val="tx1"/>
                </a:solidFill>
                <a:latin typeface="ＭＳ Ｐゴシック" charset="-128"/>
                <a:ea typeface="ＭＳ Ｐゴシック" charset="-128"/>
              </a:defRPr>
            </a:lvl4pPr>
            <a:lvl5pPr marL="2092993" indent="-232555">
              <a:defRPr kumimoji="1">
                <a:solidFill>
                  <a:schemeClr val="tx1"/>
                </a:solidFill>
                <a:latin typeface="ＭＳ Ｐゴシック" charset="-128"/>
                <a:ea typeface="ＭＳ Ｐゴシック" charset="-128"/>
              </a:defRPr>
            </a:lvl5pPr>
            <a:lvl6pPr marL="2558103" indent="-232555" fontAlgn="base">
              <a:spcBef>
                <a:spcPct val="0"/>
              </a:spcBef>
              <a:spcAft>
                <a:spcPct val="0"/>
              </a:spcAft>
              <a:defRPr kumimoji="1">
                <a:solidFill>
                  <a:schemeClr val="tx1"/>
                </a:solidFill>
                <a:latin typeface="ＭＳ Ｐゴシック" charset="-128"/>
                <a:ea typeface="ＭＳ Ｐゴシック" charset="-128"/>
              </a:defRPr>
            </a:lvl6pPr>
            <a:lvl7pPr marL="3023212" indent="-232555" fontAlgn="base">
              <a:spcBef>
                <a:spcPct val="0"/>
              </a:spcBef>
              <a:spcAft>
                <a:spcPct val="0"/>
              </a:spcAft>
              <a:defRPr kumimoji="1">
                <a:solidFill>
                  <a:schemeClr val="tx1"/>
                </a:solidFill>
                <a:latin typeface="ＭＳ Ｐゴシック" charset="-128"/>
                <a:ea typeface="ＭＳ Ｐゴシック" charset="-128"/>
              </a:defRPr>
            </a:lvl7pPr>
            <a:lvl8pPr marL="3488322" indent="-232555" fontAlgn="base">
              <a:spcBef>
                <a:spcPct val="0"/>
              </a:spcBef>
              <a:spcAft>
                <a:spcPct val="0"/>
              </a:spcAft>
              <a:defRPr kumimoji="1">
                <a:solidFill>
                  <a:schemeClr val="tx1"/>
                </a:solidFill>
                <a:latin typeface="ＭＳ Ｐゴシック" charset="-128"/>
                <a:ea typeface="ＭＳ Ｐゴシック" charset="-128"/>
              </a:defRPr>
            </a:lvl8pPr>
            <a:lvl9pPr marL="3953431" indent="-232555" fontAlgn="base">
              <a:spcBef>
                <a:spcPct val="0"/>
              </a:spcBef>
              <a:spcAft>
                <a:spcPct val="0"/>
              </a:spcAft>
              <a:defRPr kumimoji="1">
                <a:solidFill>
                  <a:schemeClr val="tx1"/>
                </a:solidFill>
                <a:latin typeface="ＭＳ Ｐゴシック" charset="-128"/>
                <a:ea typeface="ＭＳ Ｐゴシック" charset="-128"/>
              </a:defRPr>
            </a:lvl9pPr>
          </a:lstStyle>
          <a:p>
            <a:pPr fontAlgn="base">
              <a:spcBef>
                <a:spcPct val="0"/>
              </a:spcBef>
              <a:spcAft>
                <a:spcPct val="0"/>
              </a:spcAft>
            </a:pPr>
            <a:fld id="{C64BB0EB-DC97-4139-9660-F38B0CCAFC8B}" type="slidenum">
              <a:rPr lang="ja-JP" altLang="en-US">
                <a:latin typeface="Calibri" pitchFamily="34" charset="0"/>
              </a:rPr>
              <a:pPr fontAlgn="base">
                <a:spcBef>
                  <a:spcPct val="0"/>
                </a:spcBef>
                <a:spcAft>
                  <a:spcPct val="0"/>
                </a:spcAft>
              </a:pPr>
              <a:t>25</a:t>
            </a:fld>
            <a:endParaRPr lang="ja-JP" altLang="en-US">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7587"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ja-JP" altLang="en-US" dirty="0" smtClean="0"/>
              <a:t>本人と一緒に時間を過ごすことを計画してみましょう。例えば、少し散歩をしてみるとか、ビデオを楽しむ、近所へ買い物に出かけたり、映画を見に行くのはどうでしょうか</a:t>
            </a:r>
            <a:r>
              <a:rPr lang="en-US" altLang="ja-JP" dirty="0" smtClean="0"/>
              <a:t>? </a:t>
            </a:r>
            <a:r>
              <a:rPr lang="ja-JP" altLang="en-US" dirty="0" smtClean="0"/>
              <a:t>こうした活動は、彼女とあなたの関係の中で、ポジティブな、摂食障害に冒されていない健康的な側面を育むことに役立つでしょう。</a:t>
            </a:r>
          </a:p>
        </p:txBody>
      </p:sp>
      <p:sp>
        <p:nvSpPr>
          <p:cNvPr id="67588"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ＭＳ Ｐゴシック" charset="-128"/>
                <a:ea typeface="ＭＳ Ｐゴシック" charset="-128"/>
              </a:defRPr>
            </a:lvl1pPr>
            <a:lvl2pPr marL="755803" indent="-290693">
              <a:defRPr kumimoji="1">
                <a:solidFill>
                  <a:schemeClr val="tx1"/>
                </a:solidFill>
                <a:latin typeface="ＭＳ Ｐゴシック" charset="-128"/>
                <a:ea typeface="ＭＳ Ｐゴシック" charset="-128"/>
              </a:defRPr>
            </a:lvl2pPr>
            <a:lvl3pPr marL="1162774" indent="-232555">
              <a:defRPr kumimoji="1">
                <a:solidFill>
                  <a:schemeClr val="tx1"/>
                </a:solidFill>
                <a:latin typeface="ＭＳ Ｐゴシック" charset="-128"/>
                <a:ea typeface="ＭＳ Ｐゴシック" charset="-128"/>
              </a:defRPr>
            </a:lvl3pPr>
            <a:lvl4pPr marL="1627883" indent="-232555">
              <a:defRPr kumimoji="1">
                <a:solidFill>
                  <a:schemeClr val="tx1"/>
                </a:solidFill>
                <a:latin typeface="ＭＳ Ｐゴシック" charset="-128"/>
                <a:ea typeface="ＭＳ Ｐゴシック" charset="-128"/>
              </a:defRPr>
            </a:lvl4pPr>
            <a:lvl5pPr marL="2092993" indent="-232555">
              <a:defRPr kumimoji="1">
                <a:solidFill>
                  <a:schemeClr val="tx1"/>
                </a:solidFill>
                <a:latin typeface="ＭＳ Ｐゴシック" charset="-128"/>
                <a:ea typeface="ＭＳ Ｐゴシック" charset="-128"/>
              </a:defRPr>
            </a:lvl5pPr>
            <a:lvl6pPr marL="2558103" indent="-232555" fontAlgn="base">
              <a:spcBef>
                <a:spcPct val="0"/>
              </a:spcBef>
              <a:spcAft>
                <a:spcPct val="0"/>
              </a:spcAft>
              <a:defRPr kumimoji="1">
                <a:solidFill>
                  <a:schemeClr val="tx1"/>
                </a:solidFill>
                <a:latin typeface="ＭＳ Ｐゴシック" charset="-128"/>
                <a:ea typeface="ＭＳ Ｐゴシック" charset="-128"/>
              </a:defRPr>
            </a:lvl6pPr>
            <a:lvl7pPr marL="3023212" indent="-232555" fontAlgn="base">
              <a:spcBef>
                <a:spcPct val="0"/>
              </a:spcBef>
              <a:spcAft>
                <a:spcPct val="0"/>
              </a:spcAft>
              <a:defRPr kumimoji="1">
                <a:solidFill>
                  <a:schemeClr val="tx1"/>
                </a:solidFill>
                <a:latin typeface="ＭＳ Ｐゴシック" charset="-128"/>
                <a:ea typeface="ＭＳ Ｐゴシック" charset="-128"/>
              </a:defRPr>
            </a:lvl7pPr>
            <a:lvl8pPr marL="3488322" indent="-232555" fontAlgn="base">
              <a:spcBef>
                <a:spcPct val="0"/>
              </a:spcBef>
              <a:spcAft>
                <a:spcPct val="0"/>
              </a:spcAft>
              <a:defRPr kumimoji="1">
                <a:solidFill>
                  <a:schemeClr val="tx1"/>
                </a:solidFill>
                <a:latin typeface="ＭＳ Ｐゴシック" charset="-128"/>
                <a:ea typeface="ＭＳ Ｐゴシック" charset="-128"/>
              </a:defRPr>
            </a:lvl8pPr>
            <a:lvl9pPr marL="3953431" indent="-232555" fontAlgn="base">
              <a:spcBef>
                <a:spcPct val="0"/>
              </a:spcBef>
              <a:spcAft>
                <a:spcPct val="0"/>
              </a:spcAft>
              <a:defRPr kumimoji="1">
                <a:solidFill>
                  <a:schemeClr val="tx1"/>
                </a:solidFill>
                <a:latin typeface="ＭＳ Ｐゴシック" charset="-128"/>
                <a:ea typeface="ＭＳ Ｐゴシック" charset="-128"/>
              </a:defRPr>
            </a:lvl9pPr>
          </a:lstStyle>
          <a:p>
            <a:pPr fontAlgn="base">
              <a:spcBef>
                <a:spcPct val="0"/>
              </a:spcBef>
              <a:spcAft>
                <a:spcPct val="0"/>
              </a:spcAft>
            </a:pPr>
            <a:fld id="{32250E62-6B4A-4066-82F3-0B4F1DB2FB70}" type="slidenum">
              <a:rPr lang="ja-JP" altLang="en-US">
                <a:latin typeface="Calibri" pitchFamily="34" charset="0"/>
              </a:rPr>
              <a:pPr fontAlgn="base">
                <a:spcBef>
                  <a:spcPct val="0"/>
                </a:spcBef>
                <a:spcAft>
                  <a:spcPct val="0"/>
                </a:spcAft>
              </a:pPr>
              <a:t>26</a:t>
            </a:fld>
            <a:endParaRPr lang="ja-JP" altLang="en-US">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8611"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68612"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ＭＳ Ｐゴシック" charset="-128"/>
                <a:ea typeface="ＭＳ Ｐゴシック" charset="-128"/>
              </a:defRPr>
            </a:lvl1pPr>
            <a:lvl2pPr marL="755803" indent="-290693">
              <a:defRPr kumimoji="1">
                <a:solidFill>
                  <a:schemeClr val="tx1"/>
                </a:solidFill>
                <a:latin typeface="ＭＳ Ｐゴシック" charset="-128"/>
                <a:ea typeface="ＭＳ Ｐゴシック" charset="-128"/>
              </a:defRPr>
            </a:lvl2pPr>
            <a:lvl3pPr marL="1162774" indent="-232555">
              <a:defRPr kumimoji="1">
                <a:solidFill>
                  <a:schemeClr val="tx1"/>
                </a:solidFill>
                <a:latin typeface="ＭＳ Ｐゴシック" charset="-128"/>
                <a:ea typeface="ＭＳ Ｐゴシック" charset="-128"/>
              </a:defRPr>
            </a:lvl3pPr>
            <a:lvl4pPr marL="1627883" indent="-232555">
              <a:defRPr kumimoji="1">
                <a:solidFill>
                  <a:schemeClr val="tx1"/>
                </a:solidFill>
                <a:latin typeface="ＭＳ Ｐゴシック" charset="-128"/>
                <a:ea typeface="ＭＳ Ｐゴシック" charset="-128"/>
              </a:defRPr>
            </a:lvl4pPr>
            <a:lvl5pPr marL="2092993" indent="-232555">
              <a:defRPr kumimoji="1">
                <a:solidFill>
                  <a:schemeClr val="tx1"/>
                </a:solidFill>
                <a:latin typeface="ＭＳ Ｐゴシック" charset="-128"/>
                <a:ea typeface="ＭＳ Ｐゴシック" charset="-128"/>
              </a:defRPr>
            </a:lvl5pPr>
            <a:lvl6pPr marL="2558103" indent="-232555" fontAlgn="base">
              <a:spcBef>
                <a:spcPct val="0"/>
              </a:spcBef>
              <a:spcAft>
                <a:spcPct val="0"/>
              </a:spcAft>
              <a:defRPr kumimoji="1">
                <a:solidFill>
                  <a:schemeClr val="tx1"/>
                </a:solidFill>
                <a:latin typeface="ＭＳ Ｐゴシック" charset="-128"/>
                <a:ea typeface="ＭＳ Ｐゴシック" charset="-128"/>
              </a:defRPr>
            </a:lvl6pPr>
            <a:lvl7pPr marL="3023212" indent="-232555" fontAlgn="base">
              <a:spcBef>
                <a:spcPct val="0"/>
              </a:spcBef>
              <a:spcAft>
                <a:spcPct val="0"/>
              </a:spcAft>
              <a:defRPr kumimoji="1">
                <a:solidFill>
                  <a:schemeClr val="tx1"/>
                </a:solidFill>
                <a:latin typeface="ＭＳ Ｐゴシック" charset="-128"/>
                <a:ea typeface="ＭＳ Ｐゴシック" charset="-128"/>
              </a:defRPr>
            </a:lvl7pPr>
            <a:lvl8pPr marL="3488322" indent="-232555" fontAlgn="base">
              <a:spcBef>
                <a:spcPct val="0"/>
              </a:spcBef>
              <a:spcAft>
                <a:spcPct val="0"/>
              </a:spcAft>
              <a:defRPr kumimoji="1">
                <a:solidFill>
                  <a:schemeClr val="tx1"/>
                </a:solidFill>
                <a:latin typeface="ＭＳ Ｐゴシック" charset="-128"/>
                <a:ea typeface="ＭＳ Ｐゴシック" charset="-128"/>
              </a:defRPr>
            </a:lvl8pPr>
            <a:lvl9pPr marL="3953431" indent="-232555" fontAlgn="base">
              <a:spcBef>
                <a:spcPct val="0"/>
              </a:spcBef>
              <a:spcAft>
                <a:spcPct val="0"/>
              </a:spcAft>
              <a:defRPr kumimoji="1">
                <a:solidFill>
                  <a:schemeClr val="tx1"/>
                </a:solidFill>
                <a:latin typeface="ＭＳ Ｐゴシック" charset="-128"/>
                <a:ea typeface="ＭＳ Ｐゴシック" charset="-128"/>
              </a:defRPr>
            </a:lvl9pPr>
          </a:lstStyle>
          <a:p>
            <a:pPr fontAlgn="base">
              <a:spcBef>
                <a:spcPct val="0"/>
              </a:spcBef>
              <a:spcAft>
                <a:spcPct val="0"/>
              </a:spcAft>
            </a:pPr>
            <a:fld id="{925463C8-D6DE-4952-8AB7-01021B91110B}" type="slidenum">
              <a:rPr lang="ja-JP" altLang="en-US">
                <a:latin typeface="Calibri" pitchFamily="34" charset="0"/>
              </a:rPr>
              <a:pPr fontAlgn="base">
                <a:spcBef>
                  <a:spcPct val="0"/>
                </a:spcBef>
                <a:spcAft>
                  <a:spcPct val="0"/>
                </a:spcAft>
              </a:pPr>
              <a:t>27</a:t>
            </a:fld>
            <a:endParaRPr lang="ja-JP" altLang="en-US">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ja-JP" altLang="en-US" dirty="0" smtClean="0"/>
              <a:t>毎週必ず、何か楽しい行動の計画を立ててみるとよいでしょう。例えば、友人に会う、新しい趣味を始める、以前からの趣味を続けることなどです。また、これらを純粋な楽しみのために、あるいは達成感を得るために行なうことも大切です。ポジティブな経験をいろいろと計画することによって、あなたが抱えている困難とのバランスを取りましょう。あなたが楽しく感じることをリストアップしてください。これらを実行するための時間を作りましょう。このことは「一石二鳥」でもあるのです。つまり、クラゲ・タイプやダチョウ・タイプのような自己防衛的な対応をやめることになるばかりでなく、イルカ・タイプのように感情的に成熟した態度を取ることによって、本人のお手本となることができるのです。</a:t>
            </a:r>
            <a:endParaRPr lang="en-US" altLang="ja-JP" dirty="0" smtClean="0"/>
          </a:p>
          <a:p>
            <a:pPr>
              <a:spcBef>
                <a:spcPct val="0"/>
              </a:spcBef>
            </a:pPr>
            <a:r>
              <a:rPr lang="ja-JP" altLang="en-US" dirty="0" smtClean="0"/>
              <a:t>彼女の自立度を測るために大切なことです。食事の面やひとりきりで過ごすことに関して自己責任を取ろうとする兆しが見えたら、たとえどんなに小さなことでも、達成できたことはほめてあげましょう。もしも、目標が非常・に難しいことがわかったら、がんばったことに対してほめてあげましょう。</a:t>
            </a:r>
          </a:p>
        </p:txBody>
      </p:sp>
      <p:sp>
        <p:nvSpPr>
          <p:cNvPr id="69636"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ＭＳ Ｐゴシック" charset="-128"/>
                <a:ea typeface="ＭＳ Ｐゴシック" charset="-128"/>
              </a:defRPr>
            </a:lvl1pPr>
            <a:lvl2pPr marL="755803" indent="-290693">
              <a:defRPr kumimoji="1">
                <a:solidFill>
                  <a:schemeClr val="tx1"/>
                </a:solidFill>
                <a:latin typeface="ＭＳ Ｐゴシック" charset="-128"/>
                <a:ea typeface="ＭＳ Ｐゴシック" charset="-128"/>
              </a:defRPr>
            </a:lvl2pPr>
            <a:lvl3pPr marL="1162774" indent="-232555">
              <a:defRPr kumimoji="1">
                <a:solidFill>
                  <a:schemeClr val="tx1"/>
                </a:solidFill>
                <a:latin typeface="ＭＳ Ｐゴシック" charset="-128"/>
                <a:ea typeface="ＭＳ Ｐゴシック" charset="-128"/>
              </a:defRPr>
            </a:lvl3pPr>
            <a:lvl4pPr marL="1627883" indent="-232555">
              <a:defRPr kumimoji="1">
                <a:solidFill>
                  <a:schemeClr val="tx1"/>
                </a:solidFill>
                <a:latin typeface="ＭＳ Ｐゴシック" charset="-128"/>
                <a:ea typeface="ＭＳ Ｐゴシック" charset="-128"/>
              </a:defRPr>
            </a:lvl4pPr>
            <a:lvl5pPr marL="2092993" indent="-232555">
              <a:defRPr kumimoji="1">
                <a:solidFill>
                  <a:schemeClr val="tx1"/>
                </a:solidFill>
                <a:latin typeface="ＭＳ Ｐゴシック" charset="-128"/>
                <a:ea typeface="ＭＳ Ｐゴシック" charset="-128"/>
              </a:defRPr>
            </a:lvl5pPr>
            <a:lvl6pPr marL="2558103" indent="-232555" fontAlgn="base">
              <a:spcBef>
                <a:spcPct val="0"/>
              </a:spcBef>
              <a:spcAft>
                <a:spcPct val="0"/>
              </a:spcAft>
              <a:defRPr kumimoji="1">
                <a:solidFill>
                  <a:schemeClr val="tx1"/>
                </a:solidFill>
                <a:latin typeface="ＭＳ Ｐゴシック" charset="-128"/>
                <a:ea typeface="ＭＳ Ｐゴシック" charset="-128"/>
              </a:defRPr>
            </a:lvl6pPr>
            <a:lvl7pPr marL="3023212" indent="-232555" fontAlgn="base">
              <a:spcBef>
                <a:spcPct val="0"/>
              </a:spcBef>
              <a:spcAft>
                <a:spcPct val="0"/>
              </a:spcAft>
              <a:defRPr kumimoji="1">
                <a:solidFill>
                  <a:schemeClr val="tx1"/>
                </a:solidFill>
                <a:latin typeface="ＭＳ Ｐゴシック" charset="-128"/>
                <a:ea typeface="ＭＳ Ｐゴシック" charset="-128"/>
              </a:defRPr>
            </a:lvl7pPr>
            <a:lvl8pPr marL="3488322" indent="-232555" fontAlgn="base">
              <a:spcBef>
                <a:spcPct val="0"/>
              </a:spcBef>
              <a:spcAft>
                <a:spcPct val="0"/>
              </a:spcAft>
              <a:defRPr kumimoji="1">
                <a:solidFill>
                  <a:schemeClr val="tx1"/>
                </a:solidFill>
                <a:latin typeface="ＭＳ Ｐゴシック" charset="-128"/>
                <a:ea typeface="ＭＳ Ｐゴシック" charset="-128"/>
              </a:defRPr>
            </a:lvl8pPr>
            <a:lvl9pPr marL="3953431" indent="-232555" fontAlgn="base">
              <a:spcBef>
                <a:spcPct val="0"/>
              </a:spcBef>
              <a:spcAft>
                <a:spcPct val="0"/>
              </a:spcAft>
              <a:defRPr kumimoji="1">
                <a:solidFill>
                  <a:schemeClr val="tx1"/>
                </a:solidFill>
                <a:latin typeface="ＭＳ Ｐゴシック" charset="-128"/>
                <a:ea typeface="ＭＳ Ｐゴシック" charset="-128"/>
              </a:defRPr>
            </a:lvl9pPr>
          </a:lstStyle>
          <a:p>
            <a:pPr fontAlgn="base">
              <a:spcBef>
                <a:spcPct val="0"/>
              </a:spcBef>
              <a:spcAft>
                <a:spcPct val="0"/>
              </a:spcAft>
            </a:pPr>
            <a:fld id="{37D82D67-04CE-43AE-A84B-1E42C75B9107}" type="slidenum">
              <a:rPr lang="ja-JP" altLang="en-US">
                <a:latin typeface="Calibri" pitchFamily="34" charset="0"/>
              </a:rPr>
              <a:pPr fontAlgn="base">
                <a:spcBef>
                  <a:spcPct val="0"/>
                </a:spcBef>
                <a:spcAft>
                  <a:spcPct val="0"/>
                </a:spcAft>
              </a:pPr>
              <a:t>28</a:t>
            </a:fld>
            <a:endParaRPr lang="ja-JP" altLang="en-US">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0659"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ja-JP" altLang="en-US" dirty="0" smtClean="0"/>
              <a:t>例えば、わざと悪い成績を取って、自分と本人との差を目立たなくしようとするきょうだいもいます。あるいは、できる限り早く親元を離れて、独立するきょうだいもいます。</a:t>
            </a:r>
          </a:p>
        </p:txBody>
      </p:sp>
      <p:sp>
        <p:nvSpPr>
          <p:cNvPr id="70660"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ＭＳ Ｐゴシック" charset="-128"/>
                <a:ea typeface="ＭＳ Ｐゴシック" charset="-128"/>
              </a:defRPr>
            </a:lvl1pPr>
            <a:lvl2pPr marL="755803" indent="-290693">
              <a:defRPr kumimoji="1">
                <a:solidFill>
                  <a:schemeClr val="tx1"/>
                </a:solidFill>
                <a:latin typeface="ＭＳ Ｐゴシック" charset="-128"/>
                <a:ea typeface="ＭＳ Ｐゴシック" charset="-128"/>
              </a:defRPr>
            </a:lvl2pPr>
            <a:lvl3pPr marL="1162774" indent="-232555">
              <a:defRPr kumimoji="1">
                <a:solidFill>
                  <a:schemeClr val="tx1"/>
                </a:solidFill>
                <a:latin typeface="ＭＳ Ｐゴシック" charset="-128"/>
                <a:ea typeface="ＭＳ Ｐゴシック" charset="-128"/>
              </a:defRPr>
            </a:lvl3pPr>
            <a:lvl4pPr marL="1627883" indent="-232555">
              <a:defRPr kumimoji="1">
                <a:solidFill>
                  <a:schemeClr val="tx1"/>
                </a:solidFill>
                <a:latin typeface="ＭＳ Ｐゴシック" charset="-128"/>
                <a:ea typeface="ＭＳ Ｐゴシック" charset="-128"/>
              </a:defRPr>
            </a:lvl4pPr>
            <a:lvl5pPr marL="2092993" indent="-232555">
              <a:defRPr kumimoji="1">
                <a:solidFill>
                  <a:schemeClr val="tx1"/>
                </a:solidFill>
                <a:latin typeface="ＭＳ Ｐゴシック" charset="-128"/>
                <a:ea typeface="ＭＳ Ｐゴシック" charset="-128"/>
              </a:defRPr>
            </a:lvl5pPr>
            <a:lvl6pPr marL="2558103" indent="-232555" fontAlgn="base">
              <a:spcBef>
                <a:spcPct val="0"/>
              </a:spcBef>
              <a:spcAft>
                <a:spcPct val="0"/>
              </a:spcAft>
              <a:defRPr kumimoji="1">
                <a:solidFill>
                  <a:schemeClr val="tx1"/>
                </a:solidFill>
                <a:latin typeface="ＭＳ Ｐゴシック" charset="-128"/>
                <a:ea typeface="ＭＳ Ｐゴシック" charset="-128"/>
              </a:defRPr>
            </a:lvl6pPr>
            <a:lvl7pPr marL="3023212" indent="-232555" fontAlgn="base">
              <a:spcBef>
                <a:spcPct val="0"/>
              </a:spcBef>
              <a:spcAft>
                <a:spcPct val="0"/>
              </a:spcAft>
              <a:defRPr kumimoji="1">
                <a:solidFill>
                  <a:schemeClr val="tx1"/>
                </a:solidFill>
                <a:latin typeface="ＭＳ Ｐゴシック" charset="-128"/>
                <a:ea typeface="ＭＳ Ｐゴシック" charset="-128"/>
              </a:defRPr>
            </a:lvl7pPr>
            <a:lvl8pPr marL="3488322" indent="-232555" fontAlgn="base">
              <a:spcBef>
                <a:spcPct val="0"/>
              </a:spcBef>
              <a:spcAft>
                <a:spcPct val="0"/>
              </a:spcAft>
              <a:defRPr kumimoji="1">
                <a:solidFill>
                  <a:schemeClr val="tx1"/>
                </a:solidFill>
                <a:latin typeface="ＭＳ Ｐゴシック" charset="-128"/>
                <a:ea typeface="ＭＳ Ｐゴシック" charset="-128"/>
              </a:defRPr>
            </a:lvl8pPr>
            <a:lvl9pPr marL="3953431" indent="-232555" fontAlgn="base">
              <a:spcBef>
                <a:spcPct val="0"/>
              </a:spcBef>
              <a:spcAft>
                <a:spcPct val="0"/>
              </a:spcAft>
              <a:defRPr kumimoji="1">
                <a:solidFill>
                  <a:schemeClr val="tx1"/>
                </a:solidFill>
                <a:latin typeface="ＭＳ Ｐゴシック" charset="-128"/>
                <a:ea typeface="ＭＳ Ｐゴシック" charset="-128"/>
              </a:defRPr>
            </a:lvl9pPr>
          </a:lstStyle>
          <a:p>
            <a:pPr fontAlgn="base">
              <a:spcBef>
                <a:spcPct val="0"/>
              </a:spcBef>
              <a:spcAft>
                <a:spcPct val="0"/>
              </a:spcAft>
            </a:pPr>
            <a:fld id="{FE722B0D-970D-49FC-B12A-A664C4B24754}" type="slidenum">
              <a:rPr lang="ja-JP" altLang="en-US">
                <a:latin typeface="Calibri" pitchFamily="34" charset="0"/>
              </a:rPr>
              <a:pPr fontAlgn="base">
                <a:spcBef>
                  <a:spcPct val="0"/>
                </a:spcBef>
                <a:spcAft>
                  <a:spcPct val="0"/>
                </a:spcAft>
              </a:pPr>
              <a:t>29</a:t>
            </a:fld>
            <a:endParaRPr lang="ja-JP" alt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5"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44036"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ＭＳ Ｐゴシック" charset="-128"/>
                <a:ea typeface="ＭＳ Ｐゴシック" charset="-128"/>
              </a:defRPr>
            </a:lvl1pPr>
            <a:lvl2pPr marL="755803" indent="-290693">
              <a:defRPr kumimoji="1">
                <a:solidFill>
                  <a:schemeClr val="tx1"/>
                </a:solidFill>
                <a:latin typeface="ＭＳ Ｐゴシック" charset="-128"/>
                <a:ea typeface="ＭＳ Ｐゴシック" charset="-128"/>
              </a:defRPr>
            </a:lvl2pPr>
            <a:lvl3pPr marL="1162774" indent="-232555">
              <a:defRPr kumimoji="1">
                <a:solidFill>
                  <a:schemeClr val="tx1"/>
                </a:solidFill>
                <a:latin typeface="ＭＳ Ｐゴシック" charset="-128"/>
                <a:ea typeface="ＭＳ Ｐゴシック" charset="-128"/>
              </a:defRPr>
            </a:lvl3pPr>
            <a:lvl4pPr marL="1627883" indent="-232555">
              <a:defRPr kumimoji="1">
                <a:solidFill>
                  <a:schemeClr val="tx1"/>
                </a:solidFill>
                <a:latin typeface="ＭＳ Ｐゴシック" charset="-128"/>
                <a:ea typeface="ＭＳ Ｐゴシック" charset="-128"/>
              </a:defRPr>
            </a:lvl4pPr>
            <a:lvl5pPr marL="2092993" indent="-232555">
              <a:defRPr kumimoji="1">
                <a:solidFill>
                  <a:schemeClr val="tx1"/>
                </a:solidFill>
                <a:latin typeface="ＭＳ Ｐゴシック" charset="-128"/>
                <a:ea typeface="ＭＳ Ｐゴシック" charset="-128"/>
              </a:defRPr>
            </a:lvl5pPr>
            <a:lvl6pPr marL="2558103" indent="-232555" fontAlgn="base">
              <a:spcBef>
                <a:spcPct val="0"/>
              </a:spcBef>
              <a:spcAft>
                <a:spcPct val="0"/>
              </a:spcAft>
              <a:defRPr kumimoji="1">
                <a:solidFill>
                  <a:schemeClr val="tx1"/>
                </a:solidFill>
                <a:latin typeface="ＭＳ Ｐゴシック" charset="-128"/>
                <a:ea typeface="ＭＳ Ｐゴシック" charset="-128"/>
              </a:defRPr>
            </a:lvl6pPr>
            <a:lvl7pPr marL="3023212" indent="-232555" fontAlgn="base">
              <a:spcBef>
                <a:spcPct val="0"/>
              </a:spcBef>
              <a:spcAft>
                <a:spcPct val="0"/>
              </a:spcAft>
              <a:defRPr kumimoji="1">
                <a:solidFill>
                  <a:schemeClr val="tx1"/>
                </a:solidFill>
                <a:latin typeface="ＭＳ Ｐゴシック" charset="-128"/>
                <a:ea typeface="ＭＳ Ｐゴシック" charset="-128"/>
              </a:defRPr>
            </a:lvl7pPr>
            <a:lvl8pPr marL="3488322" indent="-232555" fontAlgn="base">
              <a:spcBef>
                <a:spcPct val="0"/>
              </a:spcBef>
              <a:spcAft>
                <a:spcPct val="0"/>
              </a:spcAft>
              <a:defRPr kumimoji="1">
                <a:solidFill>
                  <a:schemeClr val="tx1"/>
                </a:solidFill>
                <a:latin typeface="ＭＳ Ｐゴシック" charset="-128"/>
                <a:ea typeface="ＭＳ Ｐゴシック" charset="-128"/>
              </a:defRPr>
            </a:lvl8pPr>
            <a:lvl9pPr marL="3953431" indent="-232555" fontAlgn="base">
              <a:spcBef>
                <a:spcPct val="0"/>
              </a:spcBef>
              <a:spcAft>
                <a:spcPct val="0"/>
              </a:spcAft>
              <a:defRPr kumimoji="1">
                <a:solidFill>
                  <a:schemeClr val="tx1"/>
                </a:solidFill>
                <a:latin typeface="ＭＳ Ｐゴシック" charset="-128"/>
                <a:ea typeface="ＭＳ Ｐゴシック" charset="-128"/>
              </a:defRPr>
            </a:lvl9pPr>
          </a:lstStyle>
          <a:p>
            <a:pPr fontAlgn="base">
              <a:spcBef>
                <a:spcPct val="0"/>
              </a:spcBef>
              <a:spcAft>
                <a:spcPct val="0"/>
              </a:spcAft>
            </a:pPr>
            <a:fld id="{87641A4B-0367-40F5-A454-27F704157D1E}" type="slidenum">
              <a:rPr lang="ja-JP" altLang="en-US">
                <a:latin typeface="Calibri" pitchFamily="34" charset="0"/>
              </a:rPr>
              <a:pPr fontAlgn="base">
                <a:spcBef>
                  <a:spcPct val="0"/>
                </a:spcBef>
                <a:spcAft>
                  <a:spcPct val="0"/>
                </a:spcAft>
              </a:pPr>
              <a:t>3</a:t>
            </a:fld>
            <a:endParaRPr lang="ja-JP" altLang="en-US">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683"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ja-JP" altLang="en-US" dirty="0" smtClean="0"/>
              <a:t>例えば、一緒に映画を見に行くとか、一緒に散歩する、プールに泳ぎに行く、</a:t>
            </a:r>
            <a:r>
              <a:rPr lang="en-US" altLang="ja-JP" dirty="0" smtClean="0"/>
              <a:t>l</a:t>
            </a:r>
            <a:r>
              <a:rPr lang="ja-JP" altLang="en-US" dirty="0" smtClean="0"/>
              <a:t>喫茶庖でお茶を飲む、あるいはその他の活動を共にする</a:t>
            </a:r>
          </a:p>
        </p:txBody>
      </p:sp>
      <p:sp>
        <p:nvSpPr>
          <p:cNvPr id="71684"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ＭＳ Ｐゴシック" charset="-128"/>
                <a:ea typeface="ＭＳ Ｐゴシック" charset="-128"/>
              </a:defRPr>
            </a:lvl1pPr>
            <a:lvl2pPr marL="755803" indent="-290693">
              <a:defRPr kumimoji="1">
                <a:solidFill>
                  <a:schemeClr val="tx1"/>
                </a:solidFill>
                <a:latin typeface="ＭＳ Ｐゴシック" charset="-128"/>
                <a:ea typeface="ＭＳ Ｐゴシック" charset="-128"/>
              </a:defRPr>
            </a:lvl2pPr>
            <a:lvl3pPr marL="1162774" indent="-232555">
              <a:defRPr kumimoji="1">
                <a:solidFill>
                  <a:schemeClr val="tx1"/>
                </a:solidFill>
                <a:latin typeface="ＭＳ Ｐゴシック" charset="-128"/>
                <a:ea typeface="ＭＳ Ｐゴシック" charset="-128"/>
              </a:defRPr>
            </a:lvl3pPr>
            <a:lvl4pPr marL="1627883" indent="-232555">
              <a:defRPr kumimoji="1">
                <a:solidFill>
                  <a:schemeClr val="tx1"/>
                </a:solidFill>
                <a:latin typeface="ＭＳ Ｐゴシック" charset="-128"/>
                <a:ea typeface="ＭＳ Ｐゴシック" charset="-128"/>
              </a:defRPr>
            </a:lvl4pPr>
            <a:lvl5pPr marL="2092993" indent="-232555">
              <a:defRPr kumimoji="1">
                <a:solidFill>
                  <a:schemeClr val="tx1"/>
                </a:solidFill>
                <a:latin typeface="ＭＳ Ｐゴシック" charset="-128"/>
                <a:ea typeface="ＭＳ Ｐゴシック" charset="-128"/>
              </a:defRPr>
            </a:lvl5pPr>
            <a:lvl6pPr marL="2558103" indent="-232555" fontAlgn="base">
              <a:spcBef>
                <a:spcPct val="0"/>
              </a:spcBef>
              <a:spcAft>
                <a:spcPct val="0"/>
              </a:spcAft>
              <a:defRPr kumimoji="1">
                <a:solidFill>
                  <a:schemeClr val="tx1"/>
                </a:solidFill>
                <a:latin typeface="ＭＳ Ｐゴシック" charset="-128"/>
                <a:ea typeface="ＭＳ Ｐゴシック" charset="-128"/>
              </a:defRPr>
            </a:lvl6pPr>
            <a:lvl7pPr marL="3023212" indent="-232555" fontAlgn="base">
              <a:spcBef>
                <a:spcPct val="0"/>
              </a:spcBef>
              <a:spcAft>
                <a:spcPct val="0"/>
              </a:spcAft>
              <a:defRPr kumimoji="1">
                <a:solidFill>
                  <a:schemeClr val="tx1"/>
                </a:solidFill>
                <a:latin typeface="ＭＳ Ｐゴシック" charset="-128"/>
                <a:ea typeface="ＭＳ Ｐゴシック" charset="-128"/>
              </a:defRPr>
            </a:lvl7pPr>
            <a:lvl8pPr marL="3488322" indent="-232555" fontAlgn="base">
              <a:spcBef>
                <a:spcPct val="0"/>
              </a:spcBef>
              <a:spcAft>
                <a:spcPct val="0"/>
              </a:spcAft>
              <a:defRPr kumimoji="1">
                <a:solidFill>
                  <a:schemeClr val="tx1"/>
                </a:solidFill>
                <a:latin typeface="ＭＳ Ｐゴシック" charset="-128"/>
                <a:ea typeface="ＭＳ Ｐゴシック" charset="-128"/>
              </a:defRPr>
            </a:lvl8pPr>
            <a:lvl9pPr marL="3953431" indent="-232555" fontAlgn="base">
              <a:spcBef>
                <a:spcPct val="0"/>
              </a:spcBef>
              <a:spcAft>
                <a:spcPct val="0"/>
              </a:spcAft>
              <a:defRPr kumimoji="1">
                <a:solidFill>
                  <a:schemeClr val="tx1"/>
                </a:solidFill>
                <a:latin typeface="ＭＳ Ｐゴシック" charset="-128"/>
                <a:ea typeface="ＭＳ Ｐゴシック" charset="-128"/>
              </a:defRPr>
            </a:lvl9pPr>
          </a:lstStyle>
          <a:p>
            <a:pPr fontAlgn="base">
              <a:spcBef>
                <a:spcPct val="0"/>
              </a:spcBef>
              <a:spcAft>
                <a:spcPct val="0"/>
              </a:spcAft>
            </a:pPr>
            <a:fld id="{BD988086-F25A-4617-9521-EB1A3D448217}" type="slidenum">
              <a:rPr lang="ja-JP" altLang="en-US">
                <a:latin typeface="Calibri" pitchFamily="34" charset="0"/>
              </a:rPr>
              <a:pPr fontAlgn="base">
                <a:spcBef>
                  <a:spcPct val="0"/>
                </a:spcBef>
                <a:spcAft>
                  <a:spcPct val="0"/>
                </a:spcAft>
              </a:pPr>
              <a:t>30</a:t>
            </a:fld>
            <a:endParaRPr lang="ja-JP" altLang="en-US">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2707"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72708"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ＭＳ Ｐゴシック" charset="-128"/>
                <a:ea typeface="ＭＳ Ｐゴシック" charset="-128"/>
              </a:defRPr>
            </a:lvl1pPr>
            <a:lvl2pPr marL="755803" indent="-290693">
              <a:defRPr kumimoji="1">
                <a:solidFill>
                  <a:schemeClr val="tx1"/>
                </a:solidFill>
                <a:latin typeface="ＭＳ Ｐゴシック" charset="-128"/>
                <a:ea typeface="ＭＳ Ｐゴシック" charset="-128"/>
              </a:defRPr>
            </a:lvl2pPr>
            <a:lvl3pPr marL="1162774" indent="-232555">
              <a:defRPr kumimoji="1">
                <a:solidFill>
                  <a:schemeClr val="tx1"/>
                </a:solidFill>
                <a:latin typeface="ＭＳ Ｐゴシック" charset="-128"/>
                <a:ea typeface="ＭＳ Ｐゴシック" charset="-128"/>
              </a:defRPr>
            </a:lvl3pPr>
            <a:lvl4pPr marL="1627883" indent="-232555">
              <a:defRPr kumimoji="1">
                <a:solidFill>
                  <a:schemeClr val="tx1"/>
                </a:solidFill>
                <a:latin typeface="ＭＳ Ｐゴシック" charset="-128"/>
                <a:ea typeface="ＭＳ Ｐゴシック" charset="-128"/>
              </a:defRPr>
            </a:lvl4pPr>
            <a:lvl5pPr marL="2092993" indent="-232555">
              <a:defRPr kumimoji="1">
                <a:solidFill>
                  <a:schemeClr val="tx1"/>
                </a:solidFill>
                <a:latin typeface="ＭＳ Ｐゴシック" charset="-128"/>
                <a:ea typeface="ＭＳ Ｐゴシック" charset="-128"/>
              </a:defRPr>
            </a:lvl5pPr>
            <a:lvl6pPr marL="2558103" indent="-232555" fontAlgn="base">
              <a:spcBef>
                <a:spcPct val="0"/>
              </a:spcBef>
              <a:spcAft>
                <a:spcPct val="0"/>
              </a:spcAft>
              <a:defRPr kumimoji="1">
                <a:solidFill>
                  <a:schemeClr val="tx1"/>
                </a:solidFill>
                <a:latin typeface="ＭＳ Ｐゴシック" charset="-128"/>
                <a:ea typeface="ＭＳ Ｐゴシック" charset="-128"/>
              </a:defRPr>
            </a:lvl6pPr>
            <a:lvl7pPr marL="3023212" indent="-232555" fontAlgn="base">
              <a:spcBef>
                <a:spcPct val="0"/>
              </a:spcBef>
              <a:spcAft>
                <a:spcPct val="0"/>
              </a:spcAft>
              <a:defRPr kumimoji="1">
                <a:solidFill>
                  <a:schemeClr val="tx1"/>
                </a:solidFill>
                <a:latin typeface="ＭＳ Ｐゴシック" charset="-128"/>
                <a:ea typeface="ＭＳ Ｐゴシック" charset="-128"/>
              </a:defRPr>
            </a:lvl7pPr>
            <a:lvl8pPr marL="3488322" indent="-232555" fontAlgn="base">
              <a:spcBef>
                <a:spcPct val="0"/>
              </a:spcBef>
              <a:spcAft>
                <a:spcPct val="0"/>
              </a:spcAft>
              <a:defRPr kumimoji="1">
                <a:solidFill>
                  <a:schemeClr val="tx1"/>
                </a:solidFill>
                <a:latin typeface="ＭＳ Ｐゴシック" charset="-128"/>
                <a:ea typeface="ＭＳ Ｐゴシック" charset="-128"/>
              </a:defRPr>
            </a:lvl8pPr>
            <a:lvl9pPr marL="3953431" indent="-232555" fontAlgn="base">
              <a:spcBef>
                <a:spcPct val="0"/>
              </a:spcBef>
              <a:spcAft>
                <a:spcPct val="0"/>
              </a:spcAft>
              <a:defRPr kumimoji="1">
                <a:solidFill>
                  <a:schemeClr val="tx1"/>
                </a:solidFill>
                <a:latin typeface="ＭＳ Ｐゴシック" charset="-128"/>
                <a:ea typeface="ＭＳ Ｐゴシック" charset="-128"/>
              </a:defRPr>
            </a:lvl9pPr>
          </a:lstStyle>
          <a:p>
            <a:pPr fontAlgn="base">
              <a:spcBef>
                <a:spcPct val="0"/>
              </a:spcBef>
              <a:spcAft>
                <a:spcPct val="0"/>
              </a:spcAft>
            </a:pPr>
            <a:fld id="{2503DCF8-0EFB-493D-8E37-409658390D10}" type="slidenum">
              <a:rPr lang="ja-JP" altLang="en-US">
                <a:latin typeface="Calibri" pitchFamily="34" charset="0"/>
              </a:rPr>
              <a:pPr fontAlgn="base">
                <a:spcBef>
                  <a:spcPct val="0"/>
                </a:spcBef>
                <a:spcAft>
                  <a:spcPct val="0"/>
                </a:spcAft>
              </a:pPr>
              <a:t>31</a:t>
            </a:fld>
            <a:endParaRPr lang="ja-JP" altLang="en-US">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1"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73732"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ＭＳ Ｐゴシック" charset="-128"/>
                <a:ea typeface="ＭＳ Ｐゴシック" charset="-128"/>
              </a:defRPr>
            </a:lvl1pPr>
            <a:lvl2pPr marL="755803" indent="-290693">
              <a:defRPr kumimoji="1">
                <a:solidFill>
                  <a:schemeClr val="tx1"/>
                </a:solidFill>
                <a:latin typeface="ＭＳ Ｐゴシック" charset="-128"/>
                <a:ea typeface="ＭＳ Ｐゴシック" charset="-128"/>
              </a:defRPr>
            </a:lvl2pPr>
            <a:lvl3pPr marL="1162774" indent="-232555">
              <a:defRPr kumimoji="1">
                <a:solidFill>
                  <a:schemeClr val="tx1"/>
                </a:solidFill>
                <a:latin typeface="ＭＳ Ｐゴシック" charset="-128"/>
                <a:ea typeface="ＭＳ Ｐゴシック" charset="-128"/>
              </a:defRPr>
            </a:lvl3pPr>
            <a:lvl4pPr marL="1627883" indent="-232555">
              <a:defRPr kumimoji="1">
                <a:solidFill>
                  <a:schemeClr val="tx1"/>
                </a:solidFill>
                <a:latin typeface="ＭＳ Ｐゴシック" charset="-128"/>
                <a:ea typeface="ＭＳ Ｐゴシック" charset="-128"/>
              </a:defRPr>
            </a:lvl4pPr>
            <a:lvl5pPr marL="2092993" indent="-232555">
              <a:defRPr kumimoji="1">
                <a:solidFill>
                  <a:schemeClr val="tx1"/>
                </a:solidFill>
                <a:latin typeface="ＭＳ Ｐゴシック" charset="-128"/>
                <a:ea typeface="ＭＳ Ｐゴシック" charset="-128"/>
              </a:defRPr>
            </a:lvl5pPr>
            <a:lvl6pPr marL="2558103" indent="-232555" fontAlgn="base">
              <a:spcBef>
                <a:spcPct val="0"/>
              </a:spcBef>
              <a:spcAft>
                <a:spcPct val="0"/>
              </a:spcAft>
              <a:defRPr kumimoji="1">
                <a:solidFill>
                  <a:schemeClr val="tx1"/>
                </a:solidFill>
                <a:latin typeface="ＭＳ Ｐゴシック" charset="-128"/>
                <a:ea typeface="ＭＳ Ｐゴシック" charset="-128"/>
              </a:defRPr>
            </a:lvl6pPr>
            <a:lvl7pPr marL="3023212" indent="-232555" fontAlgn="base">
              <a:spcBef>
                <a:spcPct val="0"/>
              </a:spcBef>
              <a:spcAft>
                <a:spcPct val="0"/>
              </a:spcAft>
              <a:defRPr kumimoji="1">
                <a:solidFill>
                  <a:schemeClr val="tx1"/>
                </a:solidFill>
                <a:latin typeface="ＭＳ Ｐゴシック" charset="-128"/>
                <a:ea typeface="ＭＳ Ｐゴシック" charset="-128"/>
              </a:defRPr>
            </a:lvl7pPr>
            <a:lvl8pPr marL="3488322" indent="-232555" fontAlgn="base">
              <a:spcBef>
                <a:spcPct val="0"/>
              </a:spcBef>
              <a:spcAft>
                <a:spcPct val="0"/>
              </a:spcAft>
              <a:defRPr kumimoji="1">
                <a:solidFill>
                  <a:schemeClr val="tx1"/>
                </a:solidFill>
                <a:latin typeface="ＭＳ Ｐゴシック" charset="-128"/>
                <a:ea typeface="ＭＳ Ｐゴシック" charset="-128"/>
              </a:defRPr>
            </a:lvl8pPr>
            <a:lvl9pPr marL="3953431" indent="-232555" fontAlgn="base">
              <a:spcBef>
                <a:spcPct val="0"/>
              </a:spcBef>
              <a:spcAft>
                <a:spcPct val="0"/>
              </a:spcAft>
              <a:defRPr kumimoji="1">
                <a:solidFill>
                  <a:schemeClr val="tx1"/>
                </a:solidFill>
                <a:latin typeface="ＭＳ Ｐゴシック" charset="-128"/>
                <a:ea typeface="ＭＳ Ｐゴシック" charset="-128"/>
              </a:defRPr>
            </a:lvl9pPr>
          </a:lstStyle>
          <a:p>
            <a:pPr fontAlgn="base">
              <a:spcBef>
                <a:spcPct val="0"/>
              </a:spcBef>
              <a:spcAft>
                <a:spcPct val="0"/>
              </a:spcAft>
            </a:pPr>
            <a:fld id="{08677FE2-648F-402E-9498-A20FE9BCED8D}" type="slidenum">
              <a:rPr lang="ja-JP" altLang="en-US">
                <a:latin typeface="Calibri" pitchFamily="34" charset="0"/>
              </a:rPr>
              <a:pPr fontAlgn="base">
                <a:spcBef>
                  <a:spcPct val="0"/>
                </a:spcBef>
                <a:spcAft>
                  <a:spcPct val="0"/>
                </a:spcAft>
              </a:pPr>
              <a:t>32</a:t>
            </a:fld>
            <a:endParaRPr lang="ja-JP" altLang="en-US">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4755"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ja-JP" altLang="en-US" smtClean="0"/>
              <a:t>病気に関連する問題</a:t>
            </a:r>
            <a:endParaRPr lang="en-US" altLang="ja-JP" smtClean="0"/>
          </a:p>
          <a:p>
            <a:pPr>
              <a:spcBef>
                <a:spcPct val="0"/>
              </a:spcBef>
            </a:pPr>
            <a:r>
              <a:rPr lang="ja-JP" altLang="en-US" smtClean="0"/>
              <a:t>家族に関連する問題</a:t>
            </a:r>
          </a:p>
          <a:p>
            <a:pPr>
              <a:spcBef>
                <a:spcPct val="0"/>
              </a:spcBef>
            </a:pPr>
            <a:endParaRPr lang="en-US" altLang="ja-JP" smtClean="0"/>
          </a:p>
        </p:txBody>
      </p:sp>
      <p:sp>
        <p:nvSpPr>
          <p:cNvPr id="74756"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ＭＳ Ｐゴシック" charset="-128"/>
                <a:ea typeface="ＭＳ Ｐゴシック" charset="-128"/>
              </a:defRPr>
            </a:lvl1pPr>
            <a:lvl2pPr marL="755803" indent="-290693">
              <a:defRPr kumimoji="1">
                <a:solidFill>
                  <a:schemeClr val="tx1"/>
                </a:solidFill>
                <a:latin typeface="ＭＳ Ｐゴシック" charset="-128"/>
                <a:ea typeface="ＭＳ Ｐゴシック" charset="-128"/>
              </a:defRPr>
            </a:lvl2pPr>
            <a:lvl3pPr marL="1162774" indent="-232555">
              <a:defRPr kumimoji="1">
                <a:solidFill>
                  <a:schemeClr val="tx1"/>
                </a:solidFill>
                <a:latin typeface="ＭＳ Ｐゴシック" charset="-128"/>
                <a:ea typeface="ＭＳ Ｐゴシック" charset="-128"/>
              </a:defRPr>
            </a:lvl3pPr>
            <a:lvl4pPr marL="1627883" indent="-232555">
              <a:defRPr kumimoji="1">
                <a:solidFill>
                  <a:schemeClr val="tx1"/>
                </a:solidFill>
                <a:latin typeface="ＭＳ Ｐゴシック" charset="-128"/>
                <a:ea typeface="ＭＳ Ｐゴシック" charset="-128"/>
              </a:defRPr>
            </a:lvl4pPr>
            <a:lvl5pPr marL="2092993" indent="-232555">
              <a:defRPr kumimoji="1">
                <a:solidFill>
                  <a:schemeClr val="tx1"/>
                </a:solidFill>
                <a:latin typeface="ＭＳ Ｐゴシック" charset="-128"/>
                <a:ea typeface="ＭＳ Ｐゴシック" charset="-128"/>
              </a:defRPr>
            </a:lvl5pPr>
            <a:lvl6pPr marL="2558103" indent="-232555" fontAlgn="base">
              <a:spcBef>
                <a:spcPct val="0"/>
              </a:spcBef>
              <a:spcAft>
                <a:spcPct val="0"/>
              </a:spcAft>
              <a:defRPr kumimoji="1">
                <a:solidFill>
                  <a:schemeClr val="tx1"/>
                </a:solidFill>
                <a:latin typeface="ＭＳ Ｐゴシック" charset="-128"/>
                <a:ea typeface="ＭＳ Ｐゴシック" charset="-128"/>
              </a:defRPr>
            </a:lvl6pPr>
            <a:lvl7pPr marL="3023212" indent="-232555" fontAlgn="base">
              <a:spcBef>
                <a:spcPct val="0"/>
              </a:spcBef>
              <a:spcAft>
                <a:spcPct val="0"/>
              </a:spcAft>
              <a:defRPr kumimoji="1">
                <a:solidFill>
                  <a:schemeClr val="tx1"/>
                </a:solidFill>
                <a:latin typeface="ＭＳ Ｐゴシック" charset="-128"/>
                <a:ea typeface="ＭＳ Ｐゴシック" charset="-128"/>
              </a:defRPr>
            </a:lvl7pPr>
            <a:lvl8pPr marL="3488322" indent="-232555" fontAlgn="base">
              <a:spcBef>
                <a:spcPct val="0"/>
              </a:spcBef>
              <a:spcAft>
                <a:spcPct val="0"/>
              </a:spcAft>
              <a:defRPr kumimoji="1">
                <a:solidFill>
                  <a:schemeClr val="tx1"/>
                </a:solidFill>
                <a:latin typeface="ＭＳ Ｐゴシック" charset="-128"/>
                <a:ea typeface="ＭＳ Ｐゴシック" charset="-128"/>
              </a:defRPr>
            </a:lvl8pPr>
            <a:lvl9pPr marL="3953431" indent="-232555" fontAlgn="base">
              <a:spcBef>
                <a:spcPct val="0"/>
              </a:spcBef>
              <a:spcAft>
                <a:spcPct val="0"/>
              </a:spcAft>
              <a:defRPr kumimoji="1">
                <a:solidFill>
                  <a:schemeClr val="tx1"/>
                </a:solidFill>
                <a:latin typeface="ＭＳ Ｐゴシック" charset="-128"/>
                <a:ea typeface="ＭＳ Ｐゴシック" charset="-128"/>
              </a:defRPr>
            </a:lvl9pPr>
          </a:lstStyle>
          <a:p>
            <a:pPr fontAlgn="base">
              <a:spcBef>
                <a:spcPct val="0"/>
              </a:spcBef>
              <a:spcAft>
                <a:spcPct val="0"/>
              </a:spcAft>
            </a:pPr>
            <a:fld id="{14EC488C-2FB5-47A1-B58B-EB533CB531BF}" type="slidenum">
              <a:rPr lang="ja-JP" altLang="en-US">
                <a:latin typeface="Calibri" pitchFamily="34" charset="0"/>
              </a:rPr>
              <a:pPr fontAlgn="base">
                <a:spcBef>
                  <a:spcPct val="0"/>
                </a:spcBef>
                <a:spcAft>
                  <a:spcPct val="0"/>
                </a:spcAft>
              </a:pPr>
              <a:t>33</a:t>
            </a:fld>
            <a:endParaRPr lang="ja-JP" altLang="en-US">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5779"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ja-JP" altLang="en-US" smtClean="0"/>
              <a:t>病気に関連する問題</a:t>
            </a:r>
            <a:endParaRPr lang="en-US" altLang="ja-JP" smtClean="0"/>
          </a:p>
          <a:p>
            <a:pPr>
              <a:spcBef>
                <a:spcPct val="0"/>
              </a:spcBef>
            </a:pPr>
            <a:r>
              <a:rPr lang="ja-JP" altLang="en-US" smtClean="0"/>
              <a:t>家族に関連する問題</a:t>
            </a:r>
            <a:endParaRPr lang="en-US" altLang="ja-JP" smtClean="0"/>
          </a:p>
        </p:txBody>
      </p:sp>
      <p:sp>
        <p:nvSpPr>
          <p:cNvPr id="75780"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ＭＳ Ｐゴシック" charset="-128"/>
                <a:ea typeface="ＭＳ Ｐゴシック" charset="-128"/>
              </a:defRPr>
            </a:lvl1pPr>
            <a:lvl2pPr marL="755803" indent="-290693">
              <a:defRPr kumimoji="1">
                <a:solidFill>
                  <a:schemeClr val="tx1"/>
                </a:solidFill>
                <a:latin typeface="ＭＳ Ｐゴシック" charset="-128"/>
                <a:ea typeface="ＭＳ Ｐゴシック" charset="-128"/>
              </a:defRPr>
            </a:lvl2pPr>
            <a:lvl3pPr marL="1162774" indent="-232555">
              <a:defRPr kumimoji="1">
                <a:solidFill>
                  <a:schemeClr val="tx1"/>
                </a:solidFill>
                <a:latin typeface="ＭＳ Ｐゴシック" charset="-128"/>
                <a:ea typeface="ＭＳ Ｐゴシック" charset="-128"/>
              </a:defRPr>
            </a:lvl3pPr>
            <a:lvl4pPr marL="1627883" indent="-232555">
              <a:defRPr kumimoji="1">
                <a:solidFill>
                  <a:schemeClr val="tx1"/>
                </a:solidFill>
                <a:latin typeface="ＭＳ Ｐゴシック" charset="-128"/>
                <a:ea typeface="ＭＳ Ｐゴシック" charset="-128"/>
              </a:defRPr>
            </a:lvl4pPr>
            <a:lvl5pPr marL="2092993" indent="-232555">
              <a:defRPr kumimoji="1">
                <a:solidFill>
                  <a:schemeClr val="tx1"/>
                </a:solidFill>
                <a:latin typeface="ＭＳ Ｐゴシック" charset="-128"/>
                <a:ea typeface="ＭＳ Ｐゴシック" charset="-128"/>
              </a:defRPr>
            </a:lvl5pPr>
            <a:lvl6pPr marL="2558103" indent="-232555" fontAlgn="base">
              <a:spcBef>
                <a:spcPct val="0"/>
              </a:spcBef>
              <a:spcAft>
                <a:spcPct val="0"/>
              </a:spcAft>
              <a:defRPr kumimoji="1">
                <a:solidFill>
                  <a:schemeClr val="tx1"/>
                </a:solidFill>
                <a:latin typeface="ＭＳ Ｐゴシック" charset="-128"/>
                <a:ea typeface="ＭＳ Ｐゴシック" charset="-128"/>
              </a:defRPr>
            </a:lvl6pPr>
            <a:lvl7pPr marL="3023212" indent="-232555" fontAlgn="base">
              <a:spcBef>
                <a:spcPct val="0"/>
              </a:spcBef>
              <a:spcAft>
                <a:spcPct val="0"/>
              </a:spcAft>
              <a:defRPr kumimoji="1">
                <a:solidFill>
                  <a:schemeClr val="tx1"/>
                </a:solidFill>
                <a:latin typeface="ＭＳ Ｐゴシック" charset="-128"/>
                <a:ea typeface="ＭＳ Ｐゴシック" charset="-128"/>
              </a:defRPr>
            </a:lvl7pPr>
            <a:lvl8pPr marL="3488322" indent="-232555" fontAlgn="base">
              <a:spcBef>
                <a:spcPct val="0"/>
              </a:spcBef>
              <a:spcAft>
                <a:spcPct val="0"/>
              </a:spcAft>
              <a:defRPr kumimoji="1">
                <a:solidFill>
                  <a:schemeClr val="tx1"/>
                </a:solidFill>
                <a:latin typeface="ＭＳ Ｐゴシック" charset="-128"/>
                <a:ea typeface="ＭＳ Ｐゴシック" charset="-128"/>
              </a:defRPr>
            </a:lvl8pPr>
            <a:lvl9pPr marL="3953431" indent="-232555" fontAlgn="base">
              <a:spcBef>
                <a:spcPct val="0"/>
              </a:spcBef>
              <a:spcAft>
                <a:spcPct val="0"/>
              </a:spcAft>
              <a:defRPr kumimoji="1">
                <a:solidFill>
                  <a:schemeClr val="tx1"/>
                </a:solidFill>
                <a:latin typeface="ＭＳ Ｐゴシック" charset="-128"/>
                <a:ea typeface="ＭＳ Ｐゴシック" charset="-128"/>
              </a:defRPr>
            </a:lvl9pPr>
          </a:lstStyle>
          <a:p>
            <a:pPr fontAlgn="base">
              <a:spcBef>
                <a:spcPct val="0"/>
              </a:spcBef>
              <a:spcAft>
                <a:spcPct val="0"/>
              </a:spcAft>
            </a:pPr>
            <a:fld id="{5849DE0E-1DD4-45A4-8A75-E6CA08C2F08C}" type="slidenum">
              <a:rPr lang="ja-JP" altLang="en-US">
                <a:latin typeface="Calibri" pitchFamily="34" charset="0"/>
              </a:rPr>
              <a:pPr fontAlgn="base">
                <a:spcBef>
                  <a:spcPct val="0"/>
                </a:spcBef>
                <a:spcAft>
                  <a:spcPct val="0"/>
                </a:spcAft>
              </a:pPr>
              <a:t>34</a:t>
            </a:fld>
            <a:endParaRPr lang="ja-JP" altLang="en-US">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6803"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76804"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ＭＳ Ｐゴシック" charset="-128"/>
                <a:ea typeface="ＭＳ Ｐゴシック" charset="-128"/>
              </a:defRPr>
            </a:lvl1pPr>
            <a:lvl2pPr marL="755803" indent="-290693">
              <a:defRPr kumimoji="1">
                <a:solidFill>
                  <a:schemeClr val="tx1"/>
                </a:solidFill>
                <a:latin typeface="ＭＳ Ｐゴシック" charset="-128"/>
                <a:ea typeface="ＭＳ Ｐゴシック" charset="-128"/>
              </a:defRPr>
            </a:lvl2pPr>
            <a:lvl3pPr marL="1162774" indent="-232555">
              <a:defRPr kumimoji="1">
                <a:solidFill>
                  <a:schemeClr val="tx1"/>
                </a:solidFill>
                <a:latin typeface="ＭＳ Ｐゴシック" charset="-128"/>
                <a:ea typeface="ＭＳ Ｐゴシック" charset="-128"/>
              </a:defRPr>
            </a:lvl3pPr>
            <a:lvl4pPr marL="1627883" indent="-232555">
              <a:defRPr kumimoji="1">
                <a:solidFill>
                  <a:schemeClr val="tx1"/>
                </a:solidFill>
                <a:latin typeface="ＭＳ Ｐゴシック" charset="-128"/>
                <a:ea typeface="ＭＳ Ｐゴシック" charset="-128"/>
              </a:defRPr>
            </a:lvl4pPr>
            <a:lvl5pPr marL="2092993" indent="-232555">
              <a:defRPr kumimoji="1">
                <a:solidFill>
                  <a:schemeClr val="tx1"/>
                </a:solidFill>
                <a:latin typeface="ＭＳ Ｐゴシック" charset="-128"/>
                <a:ea typeface="ＭＳ Ｐゴシック" charset="-128"/>
              </a:defRPr>
            </a:lvl5pPr>
            <a:lvl6pPr marL="2558103" indent="-232555" fontAlgn="base">
              <a:spcBef>
                <a:spcPct val="0"/>
              </a:spcBef>
              <a:spcAft>
                <a:spcPct val="0"/>
              </a:spcAft>
              <a:defRPr kumimoji="1">
                <a:solidFill>
                  <a:schemeClr val="tx1"/>
                </a:solidFill>
                <a:latin typeface="ＭＳ Ｐゴシック" charset="-128"/>
                <a:ea typeface="ＭＳ Ｐゴシック" charset="-128"/>
              </a:defRPr>
            </a:lvl6pPr>
            <a:lvl7pPr marL="3023212" indent="-232555" fontAlgn="base">
              <a:spcBef>
                <a:spcPct val="0"/>
              </a:spcBef>
              <a:spcAft>
                <a:spcPct val="0"/>
              </a:spcAft>
              <a:defRPr kumimoji="1">
                <a:solidFill>
                  <a:schemeClr val="tx1"/>
                </a:solidFill>
                <a:latin typeface="ＭＳ Ｐゴシック" charset="-128"/>
                <a:ea typeface="ＭＳ Ｐゴシック" charset="-128"/>
              </a:defRPr>
            </a:lvl7pPr>
            <a:lvl8pPr marL="3488322" indent="-232555" fontAlgn="base">
              <a:spcBef>
                <a:spcPct val="0"/>
              </a:spcBef>
              <a:spcAft>
                <a:spcPct val="0"/>
              </a:spcAft>
              <a:defRPr kumimoji="1">
                <a:solidFill>
                  <a:schemeClr val="tx1"/>
                </a:solidFill>
                <a:latin typeface="ＭＳ Ｐゴシック" charset="-128"/>
                <a:ea typeface="ＭＳ Ｐゴシック" charset="-128"/>
              </a:defRPr>
            </a:lvl8pPr>
            <a:lvl9pPr marL="3953431" indent="-232555" fontAlgn="base">
              <a:spcBef>
                <a:spcPct val="0"/>
              </a:spcBef>
              <a:spcAft>
                <a:spcPct val="0"/>
              </a:spcAft>
              <a:defRPr kumimoji="1">
                <a:solidFill>
                  <a:schemeClr val="tx1"/>
                </a:solidFill>
                <a:latin typeface="ＭＳ Ｐゴシック" charset="-128"/>
                <a:ea typeface="ＭＳ Ｐゴシック" charset="-128"/>
              </a:defRPr>
            </a:lvl9pPr>
          </a:lstStyle>
          <a:p>
            <a:pPr fontAlgn="base">
              <a:spcBef>
                <a:spcPct val="0"/>
              </a:spcBef>
              <a:spcAft>
                <a:spcPct val="0"/>
              </a:spcAft>
            </a:pPr>
            <a:fld id="{E74D5605-9A92-430D-8C45-455762840814}" type="slidenum">
              <a:rPr lang="ja-JP" altLang="en-US">
                <a:latin typeface="Calibri" pitchFamily="34" charset="0"/>
              </a:rPr>
              <a:pPr fontAlgn="base">
                <a:spcBef>
                  <a:spcPct val="0"/>
                </a:spcBef>
                <a:spcAft>
                  <a:spcPct val="0"/>
                </a:spcAft>
              </a:pPr>
              <a:t>35</a:t>
            </a:fld>
            <a:endParaRPr lang="ja-JP" altLang="en-US">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827"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77828"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ＭＳ Ｐゴシック" charset="-128"/>
                <a:ea typeface="ＭＳ Ｐゴシック" charset="-128"/>
              </a:defRPr>
            </a:lvl1pPr>
            <a:lvl2pPr marL="755803" indent="-290693">
              <a:defRPr kumimoji="1">
                <a:solidFill>
                  <a:schemeClr val="tx1"/>
                </a:solidFill>
                <a:latin typeface="ＭＳ Ｐゴシック" charset="-128"/>
                <a:ea typeface="ＭＳ Ｐゴシック" charset="-128"/>
              </a:defRPr>
            </a:lvl2pPr>
            <a:lvl3pPr marL="1162774" indent="-232555">
              <a:defRPr kumimoji="1">
                <a:solidFill>
                  <a:schemeClr val="tx1"/>
                </a:solidFill>
                <a:latin typeface="ＭＳ Ｐゴシック" charset="-128"/>
                <a:ea typeface="ＭＳ Ｐゴシック" charset="-128"/>
              </a:defRPr>
            </a:lvl3pPr>
            <a:lvl4pPr marL="1627883" indent="-232555">
              <a:defRPr kumimoji="1">
                <a:solidFill>
                  <a:schemeClr val="tx1"/>
                </a:solidFill>
                <a:latin typeface="ＭＳ Ｐゴシック" charset="-128"/>
                <a:ea typeface="ＭＳ Ｐゴシック" charset="-128"/>
              </a:defRPr>
            </a:lvl4pPr>
            <a:lvl5pPr marL="2092993" indent="-232555">
              <a:defRPr kumimoji="1">
                <a:solidFill>
                  <a:schemeClr val="tx1"/>
                </a:solidFill>
                <a:latin typeface="ＭＳ Ｐゴシック" charset="-128"/>
                <a:ea typeface="ＭＳ Ｐゴシック" charset="-128"/>
              </a:defRPr>
            </a:lvl5pPr>
            <a:lvl6pPr marL="2558103" indent="-232555" fontAlgn="base">
              <a:spcBef>
                <a:spcPct val="0"/>
              </a:spcBef>
              <a:spcAft>
                <a:spcPct val="0"/>
              </a:spcAft>
              <a:defRPr kumimoji="1">
                <a:solidFill>
                  <a:schemeClr val="tx1"/>
                </a:solidFill>
                <a:latin typeface="ＭＳ Ｐゴシック" charset="-128"/>
                <a:ea typeface="ＭＳ Ｐゴシック" charset="-128"/>
              </a:defRPr>
            </a:lvl6pPr>
            <a:lvl7pPr marL="3023212" indent="-232555" fontAlgn="base">
              <a:spcBef>
                <a:spcPct val="0"/>
              </a:spcBef>
              <a:spcAft>
                <a:spcPct val="0"/>
              </a:spcAft>
              <a:defRPr kumimoji="1">
                <a:solidFill>
                  <a:schemeClr val="tx1"/>
                </a:solidFill>
                <a:latin typeface="ＭＳ Ｐゴシック" charset="-128"/>
                <a:ea typeface="ＭＳ Ｐゴシック" charset="-128"/>
              </a:defRPr>
            </a:lvl7pPr>
            <a:lvl8pPr marL="3488322" indent="-232555" fontAlgn="base">
              <a:spcBef>
                <a:spcPct val="0"/>
              </a:spcBef>
              <a:spcAft>
                <a:spcPct val="0"/>
              </a:spcAft>
              <a:defRPr kumimoji="1">
                <a:solidFill>
                  <a:schemeClr val="tx1"/>
                </a:solidFill>
                <a:latin typeface="ＭＳ Ｐゴシック" charset="-128"/>
                <a:ea typeface="ＭＳ Ｐゴシック" charset="-128"/>
              </a:defRPr>
            </a:lvl8pPr>
            <a:lvl9pPr marL="3953431" indent="-232555" fontAlgn="base">
              <a:spcBef>
                <a:spcPct val="0"/>
              </a:spcBef>
              <a:spcAft>
                <a:spcPct val="0"/>
              </a:spcAft>
              <a:defRPr kumimoji="1">
                <a:solidFill>
                  <a:schemeClr val="tx1"/>
                </a:solidFill>
                <a:latin typeface="ＭＳ Ｐゴシック" charset="-128"/>
                <a:ea typeface="ＭＳ Ｐゴシック" charset="-128"/>
              </a:defRPr>
            </a:lvl9pPr>
          </a:lstStyle>
          <a:p>
            <a:pPr fontAlgn="base">
              <a:spcBef>
                <a:spcPct val="0"/>
              </a:spcBef>
              <a:spcAft>
                <a:spcPct val="0"/>
              </a:spcAft>
            </a:pPr>
            <a:fld id="{D3A6B3DB-093E-4BA2-843E-66A668B3DE26}" type="slidenum">
              <a:rPr lang="ja-JP" altLang="en-US">
                <a:latin typeface="Calibri" pitchFamily="34" charset="0"/>
              </a:rPr>
              <a:pPr fontAlgn="base">
                <a:spcBef>
                  <a:spcPct val="0"/>
                </a:spcBef>
                <a:spcAft>
                  <a:spcPct val="0"/>
                </a:spcAft>
              </a:pPr>
              <a:t>36</a:t>
            </a:fld>
            <a:endParaRPr lang="ja-JP" altLang="en-US">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BC6B7EC-6E75-4007-BE70-2FF427C406F5}" type="slidenum">
              <a:rPr lang="ja-JP" altLang="en-US" smtClean="0"/>
              <a:pPr>
                <a:defRPr/>
              </a:pPr>
              <a:t>37</a:t>
            </a:fld>
            <a:endParaRPr lang="ja-JP" altLang="en-US"/>
          </a:p>
        </p:txBody>
      </p:sp>
    </p:spTree>
    <p:extLst>
      <p:ext uri="{BB962C8B-B14F-4D97-AF65-F5344CB8AC3E}">
        <p14:creationId xmlns:p14="http://schemas.microsoft.com/office/powerpoint/2010/main" xmlns="" val="15988886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40964"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55803" indent="-290693" eaLnBrk="0" hangingPunct="0">
              <a:defRPr kumimoji="1">
                <a:solidFill>
                  <a:schemeClr val="tx1"/>
                </a:solidFill>
                <a:latin typeface="Arial" pitchFamily="34" charset="0"/>
                <a:ea typeface="ＭＳ Ｐゴシック" pitchFamily="50" charset="-128"/>
              </a:defRPr>
            </a:lvl2pPr>
            <a:lvl3pPr marL="1162774" indent="-232555" eaLnBrk="0" hangingPunct="0">
              <a:defRPr kumimoji="1">
                <a:solidFill>
                  <a:schemeClr val="tx1"/>
                </a:solidFill>
                <a:latin typeface="Arial" pitchFamily="34" charset="0"/>
                <a:ea typeface="ＭＳ Ｐゴシック" pitchFamily="50" charset="-128"/>
              </a:defRPr>
            </a:lvl3pPr>
            <a:lvl4pPr marL="1627883" indent="-232555" eaLnBrk="0" hangingPunct="0">
              <a:defRPr kumimoji="1">
                <a:solidFill>
                  <a:schemeClr val="tx1"/>
                </a:solidFill>
                <a:latin typeface="Arial" pitchFamily="34" charset="0"/>
                <a:ea typeface="ＭＳ Ｐゴシック" pitchFamily="50" charset="-128"/>
              </a:defRPr>
            </a:lvl4pPr>
            <a:lvl5pPr marL="2092993" indent="-232555" eaLnBrk="0" hangingPunct="0">
              <a:defRPr kumimoji="1">
                <a:solidFill>
                  <a:schemeClr val="tx1"/>
                </a:solidFill>
                <a:latin typeface="Arial" pitchFamily="34" charset="0"/>
                <a:ea typeface="ＭＳ Ｐゴシック" pitchFamily="50" charset="-128"/>
              </a:defRPr>
            </a:lvl5pPr>
            <a:lvl6pPr marL="2558103"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3023212"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88322"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953431"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fld id="{6796916D-77E3-4EE7-8A28-72E02BAB96DB}" type="slidenum">
              <a:rPr lang="ja-JP" altLang="en-US" smtClean="0">
                <a:latin typeface="Calibri" pitchFamily="34" charset="0"/>
              </a:rPr>
              <a:pPr eaLnBrk="1" fontAlgn="base" hangingPunct="1">
                <a:spcBef>
                  <a:spcPct val="0"/>
                </a:spcBef>
                <a:spcAft>
                  <a:spcPct val="0"/>
                </a:spcAft>
              </a:pPr>
              <a:t>38</a:t>
            </a:fld>
            <a:endParaRPr lang="ja-JP" altLang="en-US" smtClean="0">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59"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45060"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55803" indent="-290693" eaLnBrk="0" hangingPunct="0">
              <a:defRPr kumimoji="1">
                <a:solidFill>
                  <a:schemeClr val="tx1"/>
                </a:solidFill>
                <a:latin typeface="Arial" pitchFamily="34" charset="0"/>
                <a:ea typeface="ＭＳ Ｐゴシック" pitchFamily="50" charset="-128"/>
              </a:defRPr>
            </a:lvl2pPr>
            <a:lvl3pPr marL="1162774" indent="-232555" eaLnBrk="0" hangingPunct="0">
              <a:defRPr kumimoji="1">
                <a:solidFill>
                  <a:schemeClr val="tx1"/>
                </a:solidFill>
                <a:latin typeface="Arial" pitchFamily="34" charset="0"/>
                <a:ea typeface="ＭＳ Ｐゴシック" pitchFamily="50" charset="-128"/>
              </a:defRPr>
            </a:lvl3pPr>
            <a:lvl4pPr marL="1627883" indent="-232555" eaLnBrk="0" hangingPunct="0">
              <a:defRPr kumimoji="1">
                <a:solidFill>
                  <a:schemeClr val="tx1"/>
                </a:solidFill>
                <a:latin typeface="Arial" pitchFamily="34" charset="0"/>
                <a:ea typeface="ＭＳ Ｐゴシック" pitchFamily="50" charset="-128"/>
              </a:defRPr>
            </a:lvl4pPr>
            <a:lvl5pPr marL="2092993" indent="-232555" eaLnBrk="0" hangingPunct="0">
              <a:defRPr kumimoji="1">
                <a:solidFill>
                  <a:schemeClr val="tx1"/>
                </a:solidFill>
                <a:latin typeface="Arial" pitchFamily="34" charset="0"/>
                <a:ea typeface="ＭＳ Ｐゴシック" pitchFamily="50" charset="-128"/>
              </a:defRPr>
            </a:lvl5pPr>
            <a:lvl6pPr marL="2558103"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3023212"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88322"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953431"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fld id="{20151E89-5DAF-4514-8109-11E93B0751C5}" type="slidenum">
              <a:rPr lang="ja-JP" altLang="en-US" smtClean="0">
                <a:latin typeface="Calibri" pitchFamily="34" charset="0"/>
              </a:rPr>
              <a:pPr eaLnBrk="1" fontAlgn="base" hangingPunct="1">
                <a:spcBef>
                  <a:spcPct val="0"/>
                </a:spcBef>
                <a:spcAft>
                  <a:spcPct val="0"/>
                </a:spcAft>
              </a:pPr>
              <a:t>39</a:t>
            </a:fld>
            <a:endParaRPr lang="ja-JP" alt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59"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45060"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ＭＳ Ｐゴシック" charset="-128"/>
                <a:ea typeface="ＭＳ Ｐゴシック" charset="-128"/>
              </a:defRPr>
            </a:lvl1pPr>
            <a:lvl2pPr marL="755803" indent="-290693">
              <a:defRPr kumimoji="1">
                <a:solidFill>
                  <a:schemeClr val="tx1"/>
                </a:solidFill>
                <a:latin typeface="ＭＳ Ｐゴシック" charset="-128"/>
                <a:ea typeface="ＭＳ Ｐゴシック" charset="-128"/>
              </a:defRPr>
            </a:lvl2pPr>
            <a:lvl3pPr marL="1162774" indent="-232555">
              <a:defRPr kumimoji="1">
                <a:solidFill>
                  <a:schemeClr val="tx1"/>
                </a:solidFill>
                <a:latin typeface="ＭＳ Ｐゴシック" charset="-128"/>
                <a:ea typeface="ＭＳ Ｐゴシック" charset="-128"/>
              </a:defRPr>
            </a:lvl3pPr>
            <a:lvl4pPr marL="1627883" indent="-232555">
              <a:defRPr kumimoji="1">
                <a:solidFill>
                  <a:schemeClr val="tx1"/>
                </a:solidFill>
                <a:latin typeface="ＭＳ Ｐゴシック" charset="-128"/>
                <a:ea typeface="ＭＳ Ｐゴシック" charset="-128"/>
              </a:defRPr>
            </a:lvl4pPr>
            <a:lvl5pPr marL="2092993" indent="-232555">
              <a:defRPr kumimoji="1">
                <a:solidFill>
                  <a:schemeClr val="tx1"/>
                </a:solidFill>
                <a:latin typeface="ＭＳ Ｐゴシック" charset="-128"/>
                <a:ea typeface="ＭＳ Ｐゴシック" charset="-128"/>
              </a:defRPr>
            </a:lvl5pPr>
            <a:lvl6pPr marL="2558103" indent="-232555" fontAlgn="base">
              <a:spcBef>
                <a:spcPct val="0"/>
              </a:spcBef>
              <a:spcAft>
                <a:spcPct val="0"/>
              </a:spcAft>
              <a:defRPr kumimoji="1">
                <a:solidFill>
                  <a:schemeClr val="tx1"/>
                </a:solidFill>
                <a:latin typeface="ＭＳ Ｐゴシック" charset="-128"/>
                <a:ea typeface="ＭＳ Ｐゴシック" charset="-128"/>
              </a:defRPr>
            </a:lvl6pPr>
            <a:lvl7pPr marL="3023212" indent="-232555" fontAlgn="base">
              <a:spcBef>
                <a:spcPct val="0"/>
              </a:spcBef>
              <a:spcAft>
                <a:spcPct val="0"/>
              </a:spcAft>
              <a:defRPr kumimoji="1">
                <a:solidFill>
                  <a:schemeClr val="tx1"/>
                </a:solidFill>
                <a:latin typeface="ＭＳ Ｐゴシック" charset="-128"/>
                <a:ea typeface="ＭＳ Ｐゴシック" charset="-128"/>
              </a:defRPr>
            </a:lvl7pPr>
            <a:lvl8pPr marL="3488322" indent="-232555" fontAlgn="base">
              <a:spcBef>
                <a:spcPct val="0"/>
              </a:spcBef>
              <a:spcAft>
                <a:spcPct val="0"/>
              </a:spcAft>
              <a:defRPr kumimoji="1">
                <a:solidFill>
                  <a:schemeClr val="tx1"/>
                </a:solidFill>
                <a:latin typeface="ＭＳ Ｐゴシック" charset="-128"/>
                <a:ea typeface="ＭＳ Ｐゴシック" charset="-128"/>
              </a:defRPr>
            </a:lvl8pPr>
            <a:lvl9pPr marL="3953431" indent="-232555" fontAlgn="base">
              <a:spcBef>
                <a:spcPct val="0"/>
              </a:spcBef>
              <a:spcAft>
                <a:spcPct val="0"/>
              </a:spcAft>
              <a:defRPr kumimoji="1">
                <a:solidFill>
                  <a:schemeClr val="tx1"/>
                </a:solidFill>
                <a:latin typeface="ＭＳ Ｐゴシック" charset="-128"/>
                <a:ea typeface="ＭＳ Ｐゴシック" charset="-128"/>
              </a:defRPr>
            </a:lvl9pPr>
          </a:lstStyle>
          <a:p>
            <a:pPr fontAlgn="base">
              <a:spcBef>
                <a:spcPct val="0"/>
              </a:spcBef>
              <a:spcAft>
                <a:spcPct val="0"/>
              </a:spcAft>
            </a:pPr>
            <a:fld id="{FC49002B-C322-4915-B3BC-1E359EBFB458}" type="slidenum">
              <a:rPr lang="ja-JP" altLang="en-US">
                <a:latin typeface="Calibri" pitchFamily="34" charset="0"/>
              </a:rPr>
              <a:pPr fontAlgn="base">
                <a:spcBef>
                  <a:spcPct val="0"/>
                </a:spcBef>
                <a:spcAft>
                  <a:spcPct val="0"/>
                </a:spcAft>
              </a:pPr>
              <a:t>4</a:t>
            </a:fld>
            <a:endParaRPr lang="ja-JP" altLang="en-US">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3BC6B7EC-6E75-4007-BE70-2FF427C406F5}" type="slidenum">
              <a:rPr lang="ja-JP" altLang="en-US" smtClean="0"/>
              <a:pPr>
                <a:defRPr/>
              </a:pPr>
              <a:t>40</a:t>
            </a:fld>
            <a:endParaRPr lang="ja-JP"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2227"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52228"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55803" indent="-290693" eaLnBrk="0" hangingPunct="0">
              <a:defRPr kumimoji="1">
                <a:solidFill>
                  <a:schemeClr val="tx1"/>
                </a:solidFill>
                <a:latin typeface="Arial" pitchFamily="34" charset="0"/>
                <a:ea typeface="ＭＳ Ｐゴシック" pitchFamily="50" charset="-128"/>
              </a:defRPr>
            </a:lvl2pPr>
            <a:lvl3pPr marL="1162774" indent="-232555" eaLnBrk="0" hangingPunct="0">
              <a:defRPr kumimoji="1">
                <a:solidFill>
                  <a:schemeClr val="tx1"/>
                </a:solidFill>
                <a:latin typeface="Arial" pitchFamily="34" charset="0"/>
                <a:ea typeface="ＭＳ Ｐゴシック" pitchFamily="50" charset="-128"/>
              </a:defRPr>
            </a:lvl3pPr>
            <a:lvl4pPr marL="1627883" indent="-232555" eaLnBrk="0" hangingPunct="0">
              <a:defRPr kumimoji="1">
                <a:solidFill>
                  <a:schemeClr val="tx1"/>
                </a:solidFill>
                <a:latin typeface="Arial" pitchFamily="34" charset="0"/>
                <a:ea typeface="ＭＳ Ｐゴシック" pitchFamily="50" charset="-128"/>
              </a:defRPr>
            </a:lvl4pPr>
            <a:lvl5pPr marL="2092993" indent="-232555" eaLnBrk="0" hangingPunct="0">
              <a:defRPr kumimoji="1">
                <a:solidFill>
                  <a:schemeClr val="tx1"/>
                </a:solidFill>
                <a:latin typeface="Arial" pitchFamily="34" charset="0"/>
                <a:ea typeface="ＭＳ Ｐゴシック" pitchFamily="50" charset="-128"/>
              </a:defRPr>
            </a:lvl5pPr>
            <a:lvl6pPr marL="2558103"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3023212"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88322"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953431"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fld id="{3AF874F1-5667-4D92-A7A1-CC190E562D00}" type="slidenum">
              <a:rPr lang="ja-JP" altLang="en-US" smtClean="0">
                <a:latin typeface="Calibri" pitchFamily="34" charset="0"/>
              </a:rPr>
              <a:pPr eaLnBrk="1" fontAlgn="base" hangingPunct="1">
                <a:spcBef>
                  <a:spcPct val="0"/>
                </a:spcBef>
                <a:spcAft>
                  <a:spcPct val="0"/>
                </a:spcAft>
              </a:pPr>
              <a:t>41</a:t>
            </a:fld>
            <a:endParaRPr lang="ja-JP" altLang="en-US" smtClean="0">
              <a:latin typeface="Calibri"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3BC6B7EC-6E75-4007-BE70-2FF427C406F5}" type="slidenum">
              <a:rPr lang="ja-JP" altLang="en-US" smtClean="0"/>
              <a:pPr>
                <a:defRPr/>
              </a:pPr>
              <a:t>42</a:t>
            </a:fld>
            <a:endParaRPr lang="ja-JP"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43012"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55803" indent="-290693" eaLnBrk="0" hangingPunct="0">
              <a:defRPr kumimoji="1">
                <a:solidFill>
                  <a:schemeClr val="tx1"/>
                </a:solidFill>
                <a:latin typeface="Arial" pitchFamily="34" charset="0"/>
                <a:ea typeface="ＭＳ Ｐゴシック" pitchFamily="50" charset="-128"/>
              </a:defRPr>
            </a:lvl2pPr>
            <a:lvl3pPr marL="1162774" indent="-232555" eaLnBrk="0" hangingPunct="0">
              <a:defRPr kumimoji="1">
                <a:solidFill>
                  <a:schemeClr val="tx1"/>
                </a:solidFill>
                <a:latin typeface="Arial" pitchFamily="34" charset="0"/>
                <a:ea typeface="ＭＳ Ｐゴシック" pitchFamily="50" charset="-128"/>
              </a:defRPr>
            </a:lvl3pPr>
            <a:lvl4pPr marL="1627883" indent="-232555" eaLnBrk="0" hangingPunct="0">
              <a:defRPr kumimoji="1">
                <a:solidFill>
                  <a:schemeClr val="tx1"/>
                </a:solidFill>
                <a:latin typeface="Arial" pitchFamily="34" charset="0"/>
                <a:ea typeface="ＭＳ Ｐゴシック" pitchFamily="50" charset="-128"/>
              </a:defRPr>
            </a:lvl4pPr>
            <a:lvl5pPr marL="2092993" indent="-232555" eaLnBrk="0" hangingPunct="0">
              <a:defRPr kumimoji="1">
                <a:solidFill>
                  <a:schemeClr val="tx1"/>
                </a:solidFill>
                <a:latin typeface="Arial" pitchFamily="34" charset="0"/>
                <a:ea typeface="ＭＳ Ｐゴシック" pitchFamily="50" charset="-128"/>
              </a:defRPr>
            </a:lvl5pPr>
            <a:lvl6pPr marL="2558103"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3023212"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88322"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953431"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fld id="{E7378394-C134-4F8E-9795-9C0A5BBAC4C9}" type="slidenum">
              <a:rPr lang="ja-JP" altLang="en-US" smtClean="0">
                <a:latin typeface="Calibri" pitchFamily="34" charset="0"/>
              </a:rPr>
              <a:pPr eaLnBrk="1" fontAlgn="base" hangingPunct="1">
                <a:spcBef>
                  <a:spcPct val="0"/>
                </a:spcBef>
                <a:spcAft>
                  <a:spcPct val="0"/>
                </a:spcAft>
              </a:pPr>
              <a:t>43</a:t>
            </a:fld>
            <a:endParaRPr lang="ja-JP" altLang="en-US" smtClean="0">
              <a:latin typeface="Calibri"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7"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41988"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55803" indent="-290693" eaLnBrk="0" hangingPunct="0">
              <a:defRPr kumimoji="1">
                <a:solidFill>
                  <a:schemeClr val="tx1"/>
                </a:solidFill>
                <a:latin typeface="Arial" pitchFamily="34" charset="0"/>
                <a:ea typeface="ＭＳ Ｐゴシック" pitchFamily="50" charset="-128"/>
              </a:defRPr>
            </a:lvl2pPr>
            <a:lvl3pPr marL="1162774" indent="-232555" eaLnBrk="0" hangingPunct="0">
              <a:defRPr kumimoji="1">
                <a:solidFill>
                  <a:schemeClr val="tx1"/>
                </a:solidFill>
                <a:latin typeface="Arial" pitchFamily="34" charset="0"/>
                <a:ea typeface="ＭＳ Ｐゴシック" pitchFamily="50" charset="-128"/>
              </a:defRPr>
            </a:lvl3pPr>
            <a:lvl4pPr marL="1627883" indent="-232555" eaLnBrk="0" hangingPunct="0">
              <a:defRPr kumimoji="1">
                <a:solidFill>
                  <a:schemeClr val="tx1"/>
                </a:solidFill>
                <a:latin typeface="Arial" pitchFamily="34" charset="0"/>
                <a:ea typeface="ＭＳ Ｐゴシック" pitchFamily="50" charset="-128"/>
              </a:defRPr>
            </a:lvl4pPr>
            <a:lvl5pPr marL="2092993" indent="-232555" eaLnBrk="0" hangingPunct="0">
              <a:defRPr kumimoji="1">
                <a:solidFill>
                  <a:schemeClr val="tx1"/>
                </a:solidFill>
                <a:latin typeface="Arial" pitchFamily="34" charset="0"/>
                <a:ea typeface="ＭＳ Ｐゴシック" pitchFamily="50" charset="-128"/>
              </a:defRPr>
            </a:lvl5pPr>
            <a:lvl6pPr marL="2558103"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3023212"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88322"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953431"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fld id="{814BFDBE-12A1-49E6-AB7E-122048066B22}" type="slidenum">
              <a:rPr lang="ja-JP" altLang="en-US" smtClean="0">
                <a:latin typeface="Calibri" pitchFamily="34" charset="0"/>
              </a:rPr>
              <a:pPr eaLnBrk="1" fontAlgn="base" hangingPunct="1">
                <a:spcBef>
                  <a:spcPct val="0"/>
                </a:spcBef>
                <a:spcAft>
                  <a:spcPct val="0"/>
                </a:spcAft>
              </a:pPr>
              <a:t>44</a:t>
            </a:fld>
            <a:endParaRPr lang="ja-JP" altLang="en-US" smtClean="0">
              <a:latin typeface="Calibri"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3BC6B7EC-6E75-4007-BE70-2FF427C406F5}" type="slidenum">
              <a:rPr lang="ja-JP" altLang="en-US" smtClean="0"/>
              <a:pPr>
                <a:defRPr/>
              </a:pPr>
              <a:t>45</a:t>
            </a:fld>
            <a:endParaRPr lang="ja-JP"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3BC6B7EC-6E75-4007-BE70-2FF427C406F5}" type="slidenum">
              <a:rPr lang="ja-JP" altLang="en-US" smtClean="0"/>
              <a:pPr>
                <a:defRPr/>
              </a:pPr>
              <a:t>46</a:t>
            </a:fld>
            <a:endParaRPr lang="ja-JP"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3BC6B7EC-6E75-4007-BE70-2FF427C406F5}" type="slidenum">
              <a:rPr lang="ja-JP" altLang="en-US" smtClean="0"/>
              <a:pPr>
                <a:defRPr/>
              </a:pPr>
              <a:t>47</a:t>
            </a:fld>
            <a:endParaRPr lang="ja-JP"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5"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30219">
              <a:spcBef>
                <a:spcPct val="0"/>
              </a:spcBef>
              <a:defRPr/>
            </a:pPr>
            <a:endParaRPr lang="en-US" altLang="ja-JP" dirty="0" smtClean="0"/>
          </a:p>
        </p:txBody>
      </p:sp>
      <p:sp>
        <p:nvSpPr>
          <p:cNvPr id="44036"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55803" indent="-290693" eaLnBrk="0" hangingPunct="0">
              <a:defRPr kumimoji="1">
                <a:solidFill>
                  <a:schemeClr val="tx1"/>
                </a:solidFill>
                <a:latin typeface="Arial" pitchFamily="34" charset="0"/>
                <a:ea typeface="ＭＳ Ｐゴシック" pitchFamily="50" charset="-128"/>
              </a:defRPr>
            </a:lvl2pPr>
            <a:lvl3pPr marL="1162774" indent="-232555" eaLnBrk="0" hangingPunct="0">
              <a:defRPr kumimoji="1">
                <a:solidFill>
                  <a:schemeClr val="tx1"/>
                </a:solidFill>
                <a:latin typeface="Arial" pitchFamily="34" charset="0"/>
                <a:ea typeface="ＭＳ Ｐゴシック" pitchFamily="50" charset="-128"/>
              </a:defRPr>
            </a:lvl3pPr>
            <a:lvl4pPr marL="1627883" indent="-232555" eaLnBrk="0" hangingPunct="0">
              <a:defRPr kumimoji="1">
                <a:solidFill>
                  <a:schemeClr val="tx1"/>
                </a:solidFill>
                <a:latin typeface="Arial" pitchFamily="34" charset="0"/>
                <a:ea typeface="ＭＳ Ｐゴシック" pitchFamily="50" charset="-128"/>
              </a:defRPr>
            </a:lvl4pPr>
            <a:lvl5pPr marL="2092993" indent="-232555" eaLnBrk="0" hangingPunct="0">
              <a:defRPr kumimoji="1">
                <a:solidFill>
                  <a:schemeClr val="tx1"/>
                </a:solidFill>
                <a:latin typeface="Arial" pitchFamily="34" charset="0"/>
                <a:ea typeface="ＭＳ Ｐゴシック" pitchFamily="50" charset="-128"/>
              </a:defRPr>
            </a:lvl5pPr>
            <a:lvl6pPr marL="2558103"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3023212"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88322"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953431"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fld id="{51A2E692-FBD5-42F4-996F-8B6108BBDD91}" type="slidenum">
              <a:rPr lang="ja-JP" altLang="en-US" smtClean="0">
                <a:latin typeface="Calibri" pitchFamily="34" charset="0"/>
              </a:rPr>
              <a:pPr eaLnBrk="1" fontAlgn="base" hangingPunct="1">
                <a:spcBef>
                  <a:spcPct val="0"/>
                </a:spcBef>
                <a:spcAft>
                  <a:spcPct val="0"/>
                </a:spcAft>
              </a:pPr>
              <a:t>48</a:t>
            </a:fld>
            <a:endParaRPr lang="ja-JP" altLang="en-US" smtClean="0">
              <a:latin typeface="Calibri"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6083"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46084"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55803" indent="-290693" eaLnBrk="0" hangingPunct="0">
              <a:defRPr kumimoji="1">
                <a:solidFill>
                  <a:schemeClr val="tx1"/>
                </a:solidFill>
                <a:latin typeface="Arial" pitchFamily="34" charset="0"/>
                <a:ea typeface="ＭＳ Ｐゴシック" pitchFamily="50" charset="-128"/>
              </a:defRPr>
            </a:lvl2pPr>
            <a:lvl3pPr marL="1162774" indent="-232555" eaLnBrk="0" hangingPunct="0">
              <a:defRPr kumimoji="1">
                <a:solidFill>
                  <a:schemeClr val="tx1"/>
                </a:solidFill>
                <a:latin typeface="Arial" pitchFamily="34" charset="0"/>
                <a:ea typeface="ＭＳ Ｐゴシック" pitchFamily="50" charset="-128"/>
              </a:defRPr>
            </a:lvl3pPr>
            <a:lvl4pPr marL="1627883" indent="-232555" eaLnBrk="0" hangingPunct="0">
              <a:defRPr kumimoji="1">
                <a:solidFill>
                  <a:schemeClr val="tx1"/>
                </a:solidFill>
                <a:latin typeface="Arial" pitchFamily="34" charset="0"/>
                <a:ea typeface="ＭＳ Ｐゴシック" pitchFamily="50" charset="-128"/>
              </a:defRPr>
            </a:lvl4pPr>
            <a:lvl5pPr marL="2092993" indent="-232555" eaLnBrk="0" hangingPunct="0">
              <a:defRPr kumimoji="1">
                <a:solidFill>
                  <a:schemeClr val="tx1"/>
                </a:solidFill>
                <a:latin typeface="Arial" pitchFamily="34" charset="0"/>
                <a:ea typeface="ＭＳ Ｐゴシック" pitchFamily="50" charset="-128"/>
              </a:defRPr>
            </a:lvl5pPr>
            <a:lvl6pPr marL="2558103"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3023212"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88322"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953431"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fld id="{8053180D-B592-436F-A34B-7D102246A8FD}" type="slidenum">
              <a:rPr lang="ja-JP" altLang="en-US" smtClean="0">
                <a:latin typeface="Calibri" pitchFamily="34" charset="0"/>
              </a:rPr>
              <a:pPr eaLnBrk="1" fontAlgn="base" hangingPunct="1">
                <a:spcBef>
                  <a:spcPct val="0"/>
                </a:spcBef>
                <a:spcAft>
                  <a:spcPct val="0"/>
                </a:spcAft>
              </a:pPr>
              <a:t>49</a:t>
            </a:fld>
            <a:endParaRPr lang="ja-JP" alt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6083"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46084"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ＭＳ Ｐゴシック" charset="-128"/>
                <a:ea typeface="ＭＳ Ｐゴシック" charset="-128"/>
              </a:defRPr>
            </a:lvl1pPr>
            <a:lvl2pPr marL="755803" indent="-290693">
              <a:defRPr kumimoji="1">
                <a:solidFill>
                  <a:schemeClr val="tx1"/>
                </a:solidFill>
                <a:latin typeface="ＭＳ Ｐゴシック" charset="-128"/>
                <a:ea typeface="ＭＳ Ｐゴシック" charset="-128"/>
              </a:defRPr>
            </a:lvl2pPr>
            <a:lvl3pPr marL="1162774" indent="-232555">
              <a:defRPr kumimoji="1">
                <a:solidFill>
                  <a:schemeClr val="tx1"/>
                </a:solidFill>
                <a:latin typeface="ＭＳ Ｐゴシック" charset="-128"/>
                <a:ea typeface="ＭＳ Ｐゴシック" charset="-128"/>
              </a:defRPr>
            </a:lvl3pPr>
            <a:lvl4pPr marL="1627883" indent="-232555">
              <a:defRPr kumimoji="1">
                <a:solidFill>
                  <a:schemeClr val="tx1"/>
                </a:solidFill>
                <a:latin typeface="ＭＳ Ｐゴシック" charset="-128"/>
                <a:ea typeface="ＭＳ Ｐゴシック" charset="-128"/>
              </a:defRPr>
            </a:lvl4pPr>
            <a:lvl5pPr marL="2092993" indent="-232555">
              <a:defRPr kumimoji="1">
                <a:solidFill>
                  <a:schemeClr val="tx1"/>
                </a:solidFill>
                <a:latin typeface="ＭＳ Ｐゴシック" charset="-128"/>
                <a:ea typeface="ＭＳ Ｐゴシック" charset="-128"/>
              </a:defRPr>
            </a:lvl5pPr>
            <a:lvl6pPr marL="2558103" indent="-232555" fontAlgn="base">
              <a:spcBef>
                <a:spcPct val="0"/>
              </a:spcBef>
              <a:spcAft>
                <a:spcPct val="0"/>
              </a:spcAft>
              <a:defRPr kumimoji="1">
                <a:solidFill>
                  <a:schemeClr val="tx1"/>
                </a:solidFill>
                <a:latin typeface="ＭＳ Ｐゴシック" charset="-128"/>
                <a:ea typeface="ＭＳ Ｐゴシック" charset="-128"/>
              </a:defRPr>
            </a:lvl6pPr>
            <a:lvl7pPr marL="3023212" indent="-232555" fontAlgn="base">
              <a:spcBef>
                <a:spcPct val="0"/>
              </a:spcBef>
              <a:spcAft>
                <a:spcPct val="0"/>
              </a:spcAft>
              <a:defRPr kumimoji="1">
                <a:solidFill>
                  <a:schemeClr val="tx1"/>
                </a:solidFill>
                <a:latin typeface="ＭＳ Ｐゴシック" charset="-128"/>
                <a:ea typeface="ＭＳ Ｐゴシック" charset="-128"/>
              </a:defRPr>
            </a:lvl7pPr>
            <a:lvl8pPr marL="3488322" indent="-232555" fontAlgn="base">
              <a:spcBef>
                <a:spcPct val="0"/>
              </a:spcBef>
              <a:spcAft>
                <a:spcPct val="0"/>
              </a:spcAft>
              <a:defRPr kumimoji="1">
                <a:solidFill>
                  <a:schemeClr val="tx1"/>
                </a:solidFill>
                <a:latin typeface="ＭＳ Ｐゴシック" charset="-128"/>
                <a:ea typeface="ＭＳ Ｐゴシック" charset="-128"/>
              </a:defRPr>
            </a:lvl8pPr>
            <a:lvl9pPr marL="3953431" indent="-232555" fontAlgn="base">
              <a:spcBef>
                <a:spcPct val="0"/>
              </a:spcBef>
              <a:spcAft>
                <a:spcPct val="0"/>
              </a:spcAft>
              <a:defRPr kumimoji="1">
                <a:solidFill>
                  <a:schemeClr val="tx1"/>
                </a:solidFill>
                <a:latin typeface="ＭＳ Ｐゴシック" charset="-128"/>
                <a:ea typeface="ＭＳ Ｐゴシック" charset="-128"/>
              </a:defRPr>
            </a:lvl9pPr>
          </a:lstStyle>
          <a:p>
            <a:pPr fontAlgn="base">
              <a:spcBef>
                <a:spcPct val="0"/>
              </a:spcBef>
              <a:spcAft>
                <a:spcPct val="0"/>
              </a:spcAft>
            </a:pPr>
            <a:fld id="{2BE171CB-06BF-424F-88E8-5F6613B40F05}" type="slidenum">
              <a:rPr lang="ja-JP" altLang="en-US">
                <a:latin typeface="Calibri" pitchFamily="34" charset="0"/>
              </a:rPr>
              <a:pPr fontAlgn="base">
                <a:spcBef>
                  <a:spcPct val="0"/>
                </a:spcBef>
                <a:spcAft>
                  <a:spcPct val="0"/>
                </a:spcAft>
              </a:pPr>
              <a:t>5</a:t>
            </a:fld>
            <a:endParaRPr lang="ja-JP" altLang="en-US">
              <a:latin typeface="Calibri"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47108"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55803" indent="-290693" eaLnBrk="0" hangingPunct="0">
              <a:defRPr kumimoji="1">
                <a:solidFill>
                  <a:schemeClr val="tx1"/>
                </a:solidFill>
                <a:latin typeface="Arial" pitchFamily="34" charset="0"/>
                <a:ea typeface="ＭＳ Ｐゴシック" pitchFamily="50" charset="-128"/>
              </a:defRPr>
            </a:lvl2pPr>
            <a:lvl3pPr marL="1162774" indent="-232555" eaLnBrk="0" hangingPunct="0">
              <a:defRPr kumimoji="1">
                <a:solidFill>
                  <a:schemeClr val="tx1"/>
                </a:solidFill>
                <a:latin typeface="Arial" pitchFamily="34" charset="0"/>
                <a:ea typeface="ＭＳ Ｐゴシック" pitchFamily="50" charset="-128"/>
              </a:defRPr>
            </a:lvl3pPr>
            <a:lvl4pPr marL="1627883" indent="-232555" eaLnBrk="0" hangingPunct="0">
              <a:defRPr kumimoji="1">
                <a:solidFill>
                  <a:schemeClr val="tx1"/>
                </a:solidFill>
                <a:latin typeface="Arial" pitchFamily="34" charset="0"/>
                <a:ea typeface="ＭＳ Ｐゴシック" pitchFamily="50" charset="-128"/>
              </a:defRPr>
            </a:lvl4pPr>
            <a:lvl5pPr marL="2092993" indent="-232555" eaLnBrk="0" hangingPunct="0">
              <a:defRPr kumimoji="1">
                <a:solidFill>
                  <a:schemeClr val="tx1"/>
                </a:solidFill>
                <a:latin typeface="Arial" pitchFamily="34" charset="0"/>
                <a:ea typeface="ＭＳ Ｐゴシック" pitchFamily="50" charset="-128"/>
              </a:defRPr>
            </a:lvl5pPr>
            <a:lvl6pPr marL="2558103"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3023212"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88322"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953431"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fld id="{B36646E9-EFDA-4F58-9F23-E38609247DA2}" type="slidenum">
              <a:rPr lang="ja-JP" altLang="en-US" smtClean="0">
                <a:latin typeface="Calibri" pitchFamily="34" charset="0"/>
              </a:rPr>
              <a:pPr eaLnBrk="1" fontAlgn="base" hangingPunct="1">
                <a:spcBef>
                  <a:spcPct val="0"/>
                </a:spcBef>
                <a:spcAft>
                  <a:spcPct val="0"/>
                </a:spcAft>
              </a:pPr>
              <a:t>50</a:t>
            </a:fld>
            <a:endParaRPr lang="ja-JP" altLang="en-US" smtClean="0">
              <a:latin typeface="Calibri"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3BC6B7EC-6E75-4007-BE70-2FF427C406F5}" type="slidenum">
              <a:rPr lang="ja-JP" altLang="en-US" smtClean="0"/>
              <a:pPr>
                <a:defRPr/>
              </a:pPr>
              <a:t>51</a:t>
            </a:fld>
            <a:endParaRPr lang="ja-JP"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1"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mtClean="0"/>
              <a:t>実際やってみてワークショップ形式に</a:t>
            </a:r>
          </a:p>
        </p:txBody>
      </p:sp>
      <p:sp>
        <p:nvSpPr>
          <p:cNvPr id="48132"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55803" indent="-290693" eaLnBrk="0" hangingPunct="0">
              <a:defRPr kumimoji="1">
                <a:solidFill>
                  <a:schemeClr val="tx1"/>
                </a:solidFill>
                <a:latin typeface="Arial" pitchFamily="34" charset="0"/>
                <a:ea typeface="ＭＳ Ｐゴシック" pitchFamily="50" charset="-128"/>
              </a:defRPr>
            </a:lvl2pPr>
            <a:lvl3pPr marL="1162774" indent="-232555" eaLnBrk="0" hangingPunct="0">
              <a:defRPr kumimoji="1">
                <a:solidFill>
                  <a:schemeClr val="tx1"/>
                </a:solidFill>
                <a:latin typeface="Arial" pitchFamily="34" charset="0"/>
                <a:ea typeface="ＭＳ Ｐゴシック" pitchFamily="50" charset="-128"/>
              </a:defRPr>
            </a:lvl3pPr>
            <a:lvl4pPr marL="1627883" indent="-232555" eaLnBrk="0" hangingPunct="0">
              <a:defRPr kumimoji="1">
                <a:solidFill>
                  <a:schemeClr val="tx1"/>
                </a:solidFill>
                <a:latin typeface="Arial" pitchFamily="34" charset="0"/>
                <a:ea typeface="ＭＳ Ｐゴシック" pitchFamily="50" charset="-128"/>
              </a:defRPr>
            </a:lvl4pPr>
            <a:lvl5pPr marL="2092993" indent="-232555" eaLnBrk="0" hangingPunct="0">
              <a:defRPr kumimoji="1">
                <a:solidFill>
                  <a:schemeClr val="tx1"/>
                </a:solidFill>
                <a:latin typeface="Arial" pitchFamily="34" charset="0"/>
                <a:ea typeface="ＭＳ Ｐゴシック" pitchFamily="50" charset="-128"/>
              </a:defRPr>
            </a:lvl5pPr>
            <a:lvl6pPr marL="2558103"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3023212"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88322"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953431"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fld id="{D466B2BF-4F51-4ED9-9052-1309E021D9FD}" type="slidenum">
              <a:rPr lang="ja-JP" altLang="en-US" smtClean="0">
                <a:latin typeface="Calibri" pitchFamily="34" charset="0"/>
              </a:rPr>
              <a:pPr eaLnBrk="1" fontAlgn="base" hangingPunct="1">
                <a:spcBef>
                  <a:spcPct val="0"/>
                </a:spcBef>
                <a:spcAft>
                  <a:spcPct val="0"/>
                </a:spcAft>
              </a:pPr>
              <a:t>52</a:t>
            </a:fld>
            <a:endParaRPr lang="ja-JP" altLang="en-US" smtClean="0">
              <a:latin typeface="Calibri"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ノート プレースホルダ 2"/>
          <p:cNvSpPr>
            <a:spLocks noGrp="1"/>
          </p:cNvSpPr>
          <p:nvPr>
            <p:ph type="body" idx="1"/>
          </p:nvPr>
        </p:nvSpPr>
        <p:spPr/>
        <p:txBody>
          <a:bodyPr>
            <a:normAutofit/>
          </a:bodyPr>
          <a:lstStyle/>
          <a:p>
            <a:pPr fontAlgn="auto">
              <a:spcBef>
                <a:spcPts val="0"/>
              </a:spcBef>
              <a:spcAft>
                <a:spcPts val="0"/>
              </a:spcAft>
              <a:defRPr/>
            </a:pPr>
            <a:endParaRPr lang="en-US" altLang="ja-JP" dirty="0" smtClean="0"/>
          </a:p>
        </p:txBody>
      </p:sp>
      <p:sp>
        <p:nvSpPr>
          <p:cNvPr id="49156"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55803" indent="-290693" eaLnBrk="0" hangingPunct="0">
              <a:defRPr kumimoji="1">
                <a:solidFill>
                  <a:schemeClr val="tx1"/>
                </a:solidFill>
                <a:latin typeface="Arial" pitchFamily="34" charset="0"/>
                <a:ea typeface="ＭＳ Ｐゴシック" pitchFamily="50" charset="-128"/>
              </a:defRPr>
            </a:lvl2pPr>
            <a:lvl3pPr marL="1162774" indent="-232555" eaLnBrk="0" hangingPunct="0">
              <a:defRPr kumimoji="1">
                <a:solidFill>
                  <a:schemeClr val="tx1"/>
                </a:solidFill>
                <a:latin typeface="Arial" pitchFamily="34" charset="0"/>
                <a:ea typeface="ＭＳ Ｐゴシック" pitchFamily="50" charset="-128"/>
              </a:defRPr>
            </a:lvl3pPr>
            <a:lvl4pPr marL="1627883" indent="-232555" eaLnBrk="0" hangingPunct="0">
              <a:defRPr kumimoji="1">
                <a:solidFill>
                  <a:schemeClr val="tx1"/>
                </a:solidFill>
                <a:latin typeface="Arial" pitchFamily="34" charset="0"/>
                <a:ea typeface="ＭＳ Ｐゴシック" pitchFamily="50" charset="-128"/>
              </a:defRPr>
            </a:lvl4pPr>
            <a:lvl5pPr marL="2092993" indent="-232555" eaLnBrk="0" hangingPunct="0">
              <a:defRPr kumimoji="1">
                <a:solidFill>
                  <a:schemeClr val="tx1"/>
                </a:solidFill>
                <a:latin typeface="Arial" pitchFamily="34" charset="0"/>
                <a:ea typeface="ＭＳ Ｐゴシック" pitchFamily="50" charset="-128"/>
              </a:defRPr>
            </a:lvl5pPr>
            <a:lvl6pPr marL="2558103"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3023212"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88322"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953431"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fld id="{B8AF5A77-936E-4737-9868-326E88C010BA}" type="slidenum">
              <a:rPr lang="ja-JP" altLang="en-US" smtClean="0">
                <a:latin typeface="Calibri" pitchFamily="34" charset="0"/>
              </a:rPr>
              <a:pPr eaLnBrk="1" fontAlgn="base" hangingPunct="1">
                <a:spcBef>
                  <a:spcPct val="0"/>
                </a:spcBef>
                <a:spcAft>
                  <a:spcPct val="0"/>
                </a:spcAft>
              </a:pPr>
              <a:t>53</a:t>
            </a:fld>
            <a:endParaRPr lang="ja-JP" altLang="en-US" smtClean="0">
              <a:latin typeface="Calibri"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3BC6B7EC-6E75-4007-BE70-2FF427C406F5}" type="slidenum">
              <a:rPr lang="ja-JP" altLang="en-US" smtClean="0"/>
              <a:pPr>
                <a:defRPr/>
              </a:pPr>
              <a:t>54</a:t>
            </a:fld>
            <a:endParaRPr lang="ja-JP"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3BC6B7EC-6E75-4007-BE70-2FF427C406F5}" type="slidenum">
              <a:rPr lang="ja-JP" altLang="en-US" smtClean="0"/>
              <a:pPr>
                <a:defRPr/>
              </a:pPr>
              <a:t>55</a:t>
            </a:fld>
            <a:endParaRPr lang="ja-JP"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9"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smtClean="0"/>
              <a:t>イギリス摂食障害協会（</a:t>
            </a:r>
            <a:r>
              <a:rPr lang="en-US" altLang="ja-JP" dirty="0" smtClean="0"/>
              <a:t>beating eating disorders ; beat</a:t>
            </a:r>
            <a:r>
              <a:rPr lang="ja-JP" altLang="en-US" dirty="0" smtClean="0"/>
              <a:t>）の標語</a:t>
            </a:r>
          </a:p>
        </p:txBody>
      </p:sp>
      <p:sp>
        <p:nvSpPr>
          <p:cNvPr id="50180"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55803" indent="-290693" eaLnBrk="0" hangingPunct="0">
              <a:defRPr kumimoji="1">
                <a:solidFill>
                  <a:schemeClr val="tx1"/>
                </a:solidFill>
                <a:latin typeface="Arial" pitchFamily="34" charset="0"/>
                <a:ea typeface="ＭＳ Ｐゴシック" pitchFamily="50" charset="-128"/>
              </a:defRPr>
            </a:lvl2pPr>
            <a:lvl3pPr marL="1162774" indent="-232555" eaLnBrk="0" hangingPunct="0">
              <a:defRPr kumimoji="1">
                <a:solidFill>
                  <a:schemeClr val="tx1"/>
                </a:solidFill>
                <a:latin typeface="Arial" pitchFamily="34" charset="0"/>
                <a:ea typeface="ＭＳ Ｐゴシック" pitchFamily="50" charset="-128"/>
              </a:defRPr>
            </a:lvl3pPr>
            <a:lvl4pPr marL="1627883" indent="-232555" eaLnBrk="0" hangingPunct="0">
              <a:defRPr kumimoji="1">
                <a:solidFill>
                  <a:schemeClr val="tx1"/>
                </a:solidFill>
                <a:latin typeface="Arial" pitchFamily="34" charset="0"/>
                <a:ea typeface="ＭＳ Ｐゴシック" pitchFamily="50" charset="-128"/>
              </a:defRPr>
            </a:lvl4pPr>
            <a:lvl5pPr marL="2092993" indent="-232555" eaLnBrk="0" hangingPunct="0">
              <a:defRPr kumimoji="1">
                <a:solidFill>
                  <a:schemeClr val="tx1"/>
                </a:solidFill>
                <a:latin typeface="Arial" pitchFamily="34" charset="0"/>
                <a:ea typeface="ＭＳ Ｐゴシック" pitchFamily="50" charset="-128"/>
              </a:defRPr>
            </a:lvl5pPr>
            <a:lvl6pPr marL="2558103"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3023212"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88322"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953431"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fld id="{4E000DB1-47ED-48D3-AA0A-A102D90018DE}" type="slidenum">
              <a:rPr lang="ja-JP" altLang="en-US" smtClean="0">
                <a:latin typeface="Calibri" pitchFamily="34" charset="0"/>
              </a:rPr>
              <a:pPr eaLnBrk="1" fontAlgn="base" hangingPunct="1">
                <a:spcBef>
                  <a:spcPct val="0"/>
                </a:spcBef>
                <a:spcAft>
                  <a:spcPct val="0"/>
                </a:spcAft>
              </a:pPr>
              <a:t>56</a:t>
            </a:fld>
            <a:endParaRPr lang="ja-JP" altLang="en-US" smtClean="0">
              <a:latin typeface="Calibri"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ノート プレースホルダ 2"/>
          <p:cNvSpPr>
            <a:spLocks noGrp="1"/>
          </p:cNvSpPr>
          <p:nvPr>
            <p:ph type="body" idx="1"/>
          </p:nvPr>
        </p:nvSpPr>
        <p:spPr/>
        <p:txBody>
          <a:bodyPr>
            <a:normAutofit/>
          </a:bodyPr>
          <a:lstStyle/>
          <a:p>
            <a:pPr fontAlgn="auto">
              <a:spcBef>
                <a:spcPts val="0"/>
              </a:spcBef>
              <a:spcAft>
                <a:spcPts val="0"/>
              </a:spcAft>
              <a:defRPr/>
            </a:pPr>
            <a:endParaRPr lang="ja-JP" altLang="en-US" dirty="0" smtClean="0"/>
          </a:p>
        </p:txBody>
      </p:sp>
      <p:sp>
        <p:nvSpPr>
          <p:cNvPr id="51204"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55803" indent="-290693" eaLnBrk="0" hangingPunct="0">
              <a:defRPr kumimoji="1">
                <a:solidFill>
                  <a:schemeClr val="tx1"/>
                </a:solidFill>
                <a:latin typeface="Arial" pitchFamily="34" charset="0"/>
                <a:ea typeface="ＭＳ Ｐゴシック" pitchFamily="50" charset="-128"/>
              </a:defRPr>
            </a:lvl2pPr>
            <a:lvl3pPr marL="1162774" indent="-232555" eaLnBrk="0" hangingPunct="0">
              <a:defRPr kumimoji="1">
                <a:solidFill>
                  <a:schemeClr val="tx1"/>
                </a:solidFill>
                <a:latin typeface="Arial" pitchFamily="34" charset="0"/>
                <a:ea typeface="ＭＳ Ｐゴシック" pitchFamily="50" charset="-128"/>
              </a:defRPr>
            </a:lvl3pPr>
            <a:lvl4pPr marL="1627883" indent="-232555" eaLnBrk="0" hangingPunct="0">
              <a:defRPr kumimoji="1">
                <a:solidFill>
                  <a:schemeClr val="tx1"/>
                </a:solidFill>
                <a:latin typeface="Arial" pitchFamily="34" charset="0"/>
                <a:ea typeface="ＭＳ Ｐゴシック" pitchFamily="50" charset="-128"/>
              </a:defRPr>
            </a:lvl4pPr>
            <a:lvl5pPr marL="2092993" indent="-232555" eaLnBrk="0" hangingPunct="0">
              <a:defRPr kumimoji="1">
                <a:solidFill>
                  <a:schemeClr val="tx1"/>
                </a:solidFill>
                <a:latin typeface="Arial" pitchFamily="34" charset="0"/>
                <a:ea typeface="ＭＳ Ｐゴシック" pitchFamily="50" charset="-128"/>
              </a:defRPr>
            </a:lvl5pPr>
            <a:lvl6pPr marL="2558103"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3023212"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88322"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953431"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fld id="{2CBE4C27-41F0-44EF-BBE0-FEC7BE53321C}" type="slidenum">
              <a:rPr lang="ja-JP" altLang="en-US" smtClean="0">
                <a:latin typeface="Calibri" pitchFamily="34" charset="0"/>
              </a:rPr>
              <a:pPr eaLnBrk="1" fontAlgn="base" hangingPunct="1">
                <a:spcBef>
                  <a:spcPct val="0"/>
                </a:spcBef>
                <a:spcAft>
                  <a:spcPct val="0"/>
                </a:spcAft>
              </a:pPr>
              <a:t>57</a:t>
            </a:fld>
            <a:endParaRPr lang="ja-JP" altLang="en-US" smtClean="0">
              <a:latin typeface="Calibri"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3BC6B7EC-6E75-4007-BE70-2FF427C406F5}" type="slidenum">
              <a:rPr lang="ja-JP" altLang="en-US" smtClean="0"/>
              <a:pPr>
                <a:defRPr/>
              </a:pPr>
              <a:t>58</a:t>
            </a:fld>
            <a:endParaRPr lang="ja-JP"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3BC6B7EC-6E75-4007-BE70-2FF427C406F5}" type="slidenum">
              <a:rPr lang="ja-JP" altLang="en-US" smtClean="0"/>
              <a:pPr>
                <a:defRPr/>
              </a:pPr>
              <a:t>59</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47108"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ＭＳ Ｐゴシック" charset="-128"/>
                <a:ea typeface="ＭＳ Ｐゴシック" charset="-128"/>
              </a:defRPr>
            </a:lvl1pPr>
            <a:lvl2pPr marL="755803" indent="-290693">
              <a:defRPr kumimoji="1">
                <a:solidFill>
                  <a:schemeClr val="tx1"/>
                </a:solidFill>
                <a:latin typeface="ＭＳ Ｐゴシック" charset="-128"/>
                <a:ea typeface="ＭＳ Ｐゴシック" charset="-128"/>
              </a:defRPr>
            </a:lvl2pPr>
            <a:lvl3pPr marL="1162774" indent="-232555">
              <a:defRPr kumimoji="1">
                <a:solidFill>
                  <a:schemeClr val="tx1"/>
                </a:solidFill>
                <a:latin typeface="ＭＳ Ｐゴシック" charset="-128"/>
                <a:ea typeface="ＭＳ Ｐゴシック" charset="-128"/>
              </a:defRPr>
            </a:lvl3pPr>
            <a:lvl4pPr marL="1627883" indent="-232555">
              <a:defRPr kumimoji="1">
                <a:solidFill>
                  <a:schemeClr val="tx1"/>
                </a:solidFill>
                <a:latin typeface="ＭＳ Ｐゴシック" charset="-128"/>
                <a:ea typeface="ＭＳ Ｐゴシック" charset="-128"/>
              </a:defRPr>
            </a:lvl4pPr>
            <a:lvl5pPr marL="2092993" indent="-232555">
              <a:defRPr kumimoji="1">
                <a:solidFill>
                  <a:schemeClr val="tx1"/>
                </a:solidFill>
                <a:latin typeface="ＭＳ Ｐゴシック" charset="-128"/>
                <a:ea typeface="ＭＳ Ｐゴシック" charset="-128"/>
              </a:defRPr>
            </a:lvl5pPr>
            <a:lvl6pPr marL="2558103" indent="-232555" fontAlgn="base">
              <a:spcBef>
                <a:spcPct val="0"/>
              </a:spcBef>
              <a:spcAft>
                <a:spcPct val="0"/>
              </a:spcAft>
              <a:defRPr kumimoji="1">
                <a:solidFill>
                  <a:schemeClr val="tx1"/>
                </a:solidFill>
                <a:latin typeface="ＭＳ Ｐゴシック" charset="-128"/>
                <a:ea typeface="ＭＳ Ｐゴシック" charset="-128"/>
              </a:defRPr>
            </a:lvl6pPr>
            <a:lvl7pPr marL="3023212" indent="-232555" fontAlgn="base">
              <a:spcBef>
                <a:spcPct val="0"/>
              </a:spcBef>
              <a:spcAft>
                <a:spcPct val="0"/>
              </a:spcAft>
              <a:defRPr kumimoji="1">
                <a:solidFill>
                  <a:schemeClr val="tx1"/>
                </a:solidFill>
                <a:latin typeface="ＭＳ Ｐゴシック" charset="-128"/>
                <a:ea typeface="ＭＳ Ｐゴシック" charset="-128"/>
              </a:defRPr>
            </a:lvl7pPr>
            <a:lvl8pPr marL="3488322" indent="-232555" fontAlgn="base">
              <a:spcBef>
                <a:spcPct val="0"/>
              </a:spcBef>
              <a:spcAft>
                <a:spcPct val="0"/>
              </a:spcAft>
              <a:defRPr kumimoji="1">
                <a:solidFill>
                  <a:schemeClr val="tx1"/>
                </a:solidFill>
                <a:latin typeface="ＭＳ Ｐゴシック" charset="-128"/>
                <a:ea typeface="ＭＳ Ｐゴシック" charset="-128"/>
              </a:defRPr>
            </a:lvl8pPr>
            <a:lvl9pPr marL="3953431" indent="-232555" fontAlgn="base">
              <a:spcBef>
                <a:spcPct val="0"/>
              </a:spcBef>
              <a:spcAft>
                <a:spcPct val="0"/>
              </a:spcAft>
              <a:defRPr kumimoji="1">
                <a:solidFill>
                  <a:schemeClr val="tx1"/>
                </a:solidFill>
                <a:latin typeface="ＭＳ Ｐゴシック" charset="-128"/>
                <a:ea typeface="ＭＳ Ｐゴシック" charset="-128"/>
              </a:defRPr>
            </a:lvl9pPr>
          </a:lstStyle>
          <a:p>
            <a:pPr fontAlgn="base">
              <a:spcBef>
                <a:spcPct val="0"/>
              </a:spcBef>
              <a:spcAft>
                <a:spcPct val="0"/>
              </a:spcAft>
            </a:pPr>
            <a:fld id="{082B74B3-A591-4583-ABF7-E8265BA26ED9}" type="slidenum">
              <a:rPr lang="ja-JP" altLang="en-US">
                <a:latin typeface="Calibri" pitchFamily="34" charset="0"/>
              </a:rPr>
              <a:pPr fontAlgn="base">
                <a:spcBef>
                  <a:spcPct val="0"/>
                </a:spcBef>
                <a:spcAft>
                  <a:spcPct val="0"/>
                </a:spcAft>
              </a:pPr>
              <a:t>6</a:t>
            </a:fld>
            <a:endParaRPr lang="ja-JP" altLang="en-US">
              <a:latin typeface="Calibri"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3BC6B7EC-6E75-4007-BE70-2FF427C406F5}" type="slidenum">
              <a:rPr lang="ja-JP" altLang="en-US" smtClean="0"/>
              <a:pPr>
                <a:defRPr/>
              </a:pPr>
              <a:t>60</a:t>
            </a:fld>
            <a:endParaRPr lang="ja-JP"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3BC6B7EC-6E75-4007-BE70-2FF427C406F5}" type="slidenum">
              <a:rPr lang="ja-JP" altLang="en-US" smtClean="0"/>
              <a:pPr>
                <a:defRPr/>
              </a:pPr>
              <a:t>61</a:t>
            </a:fld>
            <a:endParaRPr lang="ja-JP"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4275"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54276"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55803" indent="-290693" eaLnBrk="0" hangingPunct="0">
              <a:defRPr kumimoji="1">
                <a:solidFill>
                  <a:schemeClr val="tx1"/>
                </a:solidFill>
                <a:latin typeface="Arial" pitchFamily="34" charset="0"/>
                <a:ea typeface="ＭＳ Ｐゴシック" pitchFamily="50" charset="-128"/>
              </a:defRPr>
            </a:lvl2pPr>
            <a:lvl3pPr marL="1162774" indent="-232555" eaLnBrk="0" hangingPunct="0">
              <a:defRPr kumimoji="1">
                <a:solidFill>
                  <a:schemeClr val="tx1"/>
                </a:solidFill>
                <a:latin typeface="Arial" pitchFamily="34" charset="0"/>
                <a:ea typeface="ＭＳ Ｐゴシック" pitchFamily="50" charset="-128"/>
              </a:defRPr>
            </a:lvl3pPr>
            <a:lvl4pPr marL="1627883" indent="-232555" eaLnBrk="0" hangingPunct="0">
              <a:defRPr kumimoji="1">
                <a:solidFill>
                  <a:schemeClr val="tx1"/>
                </a:solidFill>
                <a:latin typeface="Arial" pitchFamily="34" charset="0"/>
                <a:ea typeface="ＭＳ Ｐゴシック" pitchFamily="50" charset="-128"/>
              </a:defRPr>
            </a:lvl4pPr>
            <a:lvl5pPr marL="2092993" indent="-232555" eaLnBrk="0" hangingPunct="0">
              <a:defRPr kumimoji="1">
                <a:solidFill>
                  <a:schemeClr val="tx1"/>
                </a:solidFill>
                <a:latin typeface="Arial" pitchFamily="34" charset="0"/>
                <a:ea typeface="ＭＳ Ｐゴシック" pitchFamily="50" charset="-128"/>
              </a:defRPr>
            </a:lvl5pPr>
            <a:lvl6pPr marL="2558103"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3023212"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88322"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953431"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fld id="{5A833DA0-6A51-45EC-B79D-F62133127132}" type="slidenum">
              <a:rPr lang="ja-JP" altLang="en-US" smtClean="0">
                <a:latin typeface="Calibri" pitchFamily="34" charset="0"/>
              </a:rPr>
              <a:pPr eaLnBrk="1" fontAlgn="base" hangingPunct="1">
                <a:spcBef>
                  <a:spcPct val="0"/>
                </a:spcBef>
                <a:spcAft>
                  <a:spcPct val="0"/>
                </a:spcAft>
              </a:pPr>
              <a:t>62</a:t>
            </a:fld>
            <a:endParaRPr lang="ja-JP" altLang="en-US" smtClean="0">
              <a:latin typeface="Calibri"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5299"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55300"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55803" indent="-290693" eaLnBrk="0" hangingPunct="0">
              <a:defRPr kumimoji="1">
                <a:solidFill>
                  <a:schemeClr val="tx1"/>
                </a:solidFill>
                <a:latin typeface="Arial" pitchFamily="34" charset="0"/>
                <a:ea typeface="ＭＳ Ｐゴシック" pitchFamily="50" charset="-128"/>
              </a:defRPr>
            </a:lvl2pPr>
            <a:lvl3pPr marL="1162774" indent="-232555" eaLnBrk="0" hangingPunct="0">
              <a:defRPr kumimoji="1">
                <a:solidFill>
                  <a:schemeClr val="tx1"/>
                </a:solidFill>
                <a:latin typeface="Arial" pitchFamily="34" charset="0"/>
                <a:ea typeface="ＭＳ Ｐゴシック" pitchFamily="50" charset="-128"/>
              </a:defRPr>
            </a:lvl3pPr>
            <a:lvl4pPr marL="1627883" indent="-232555" eaLnBrk="0" hangingPunct="0">
              <a:defRPr kumimoji="1">
                <a:solidFill>
                  <a:schemeClr val="tx1"/>
                </a:solidFill>
                <a:latin typeface="Arial" pitchFamily="34" charset="0"/>
                <a:ea typeface="ＭＳ Ｐゴシック" pitchFamily="50" charset="-128"/>
              </a:defRPr>
            </a:lvl4pPr>
            <a:lvl5pPr marL="2092993" indent="-232555" eaLnBrk="0" hangingPunct="0">
              <a:defRPr kumimoji="1">
                <a:solidFill>
                  <a:schemeClr val="tx1"/>
                </a:solidFill>
                <a:latin typeface="Arial" pitchFamily="34" charset="0"/>
                <a:ea typeface="ＭＳ Ｐゴシック" pitchFamily="50" charset="-128"/>
              </a:defRPr>
            </a:lvl5pPr>
            <a:lvl6pPr marL="2558103"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3023212"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88322"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953431"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fld id="{44914D28-614C-4E81-AA00-B0A6F2E2741D}" type="slidenum">
              <a:rPr lang="ja-JP" altLang="en-US" smtClean="0">
                <a:latin typeface="Calibri" pitchFamily="34" charset="0"/>
              </a:rPr>
              <a:pPr eaLnBrk="1" fontAlgn="base" hangingPunct="1">
                <a:spcBef>
                  <a:spcPct val="0"/>
                </a:spcBef>
                <a:spcAft>
                  <a:spcPct val="0"/>
                </a:spcAft>
              </a:pPr>
              <a:t>63</a:t>
            </a:fld>
            <a:endParaRPr lang="ja-JP" altLang="en-US" smtClean="0">
              <a:latin typeface="Calibri"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56324"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55803" indent="-290693" eaLnBrk="0" hangingPunct="0">
              <a:defRPr kumimoji="1">
                <a:solidFill>
                  <a:schemeClr val="tx1"/>
                </a:solidFill>
                <a:latin typeface="Arial" pitchFamily="34" charset="0"/>
                <a:ea typeface="ＭＳ Ｐゴシック" pitchFamily="50" charset="-128"/>
              </a:defRPr>
            </a:lvl2pPr>
            <a:lvl3pPr marL="1162774" indent="-232555" eaLnBrk="0" hangingPunct="0">
              <a:defRPr kumimoji="1">
                <a:solidFill>
                  <a:schemeClr val="tx1"/>
                </a:solidFill>
                <a:latin typeface="Arial" pitchFamily="34" charset="0"/>
                <a:ea typeface="ＭＳ Ｐゴシック" pitchFamily="50" charset="-128"/>
              </a:defRPr>
            </a:lvl3pPr>
            <a:lvl4pPr marL="1627883" indent="-232555" eaLnBrk="0" hangingPunct="0">
              <a:defRPr kumimoji="1">
                <a:solidFill>
                  <a:schemeClr val="tx1"/>
                </a:solidFill>
                <a:latin typeface="Arial" pitchFamily="34" charset="0"/>
                <a:ea typeface="ＭＳ Ｐゴシック" pitchFamily="50" charset="-128"/>
              </a:defRPr>
            </a:lvl4pPr>
            <a:lvl5pPr marL="2092993" indent="-232555" eaLnBrk="0" hangingPunct="0">
              <a:defRPr kumimoji="1">
                <a:solidFill>
                  <a:schemeClr val="tx1"/>
                </a:solidFill>
                <a:latin typeface="Arial" pitchFamily="34" charset="0"/>
                <a:ea typeface="ＭＳ Ｐゴシック" pitchFamily="50" charset="-128"/>
              </a:defRPr>
            </a:lvl5pPr>
            <a:lvl6pPr marL="2558103"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3023212"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88322"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953431"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fld id="{940F6E6D-DC60-422A-BA3E-3413A5E5E75A}" type="slidenum">
              <a:rPr lang="ja-JP" altLang="en-US" smtClean="0">
                <a:latin typeface="Calibri" pitchFamily="34" charset="0"/>
              </a:rPr>
              <a:pPr eaLnBrk="1" fontAlgn="base" hangingPunct="1">
                <a:spcBef>
                  <a:spcPct val="0"/>
                </a:spcBef>
                <a:spcAft>
                  <a:spcPct val="0"/>
                </a:spcAft>
              </a:pPr>
              <a:t>64</a:t>
            </a:fld>
            <a:endParaRPr lang="ja-JP" altLang="en-US" smtClean="0">
              <a:latin typeface="Calibri"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57348"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55803" indent="-290693" eaLnBrk="0" hangingPunct="0">
              <a:defRPr kumimoji="1">
                <a:solidFill>
                  <a:schemeClr val="tx1"/>
                </a:solidFill>
                <a:latin typeface="Arial" pitchFamily="34" charset="0"/>
                <a:ea typeface="ＭＳ Ｐゴシック" pitchFamily="50" charset="-128"/>
              </a:defRPr>
            </a:lvl2pPr>
            <a:lvl3pPr marL="1162774" indent="-232555" eaLnBrk="0" hangingPunct="0">
              <a:defRPr kumimoji="1">
                <a:solidFill>
                  <a:schemeClr val="tx1"/>
                </a:solidFill>
                <a:latin typeface="Arial" pitchFamily="34" charset="0"/>
                <a:ea typeface="ＭＳ Ｐゴシック" pitchFamily="50" charset="-128"/>
              </a:defRPr>
            </a:lvl3pPr>
            <a:lvl4pPr marL="1627883" indent="-232555" eaLnBrk="0" hangingPunct="0">
              <a:defRPr kumimoji="1">
                <a:solidFill>
                  <a:schemeClr val="tx1"/>
                </a:solidFill>
                <a:latin typeface="Arial" pitchFamily="34" charset="0"/>
                <a:ea typeface="ＭＳ Ｐゴシック" pitchFamily="50" charset="-128"/>
              </a:defRPr>
            </a:lvl4pPr>
            <a:lvl5pPr marL="2092993" indent="-232555" eaLnBrk="0" hangingPunct="0">
              <a:defRPr kumimoji="1">
                <a:solidFill>
                  <a:schemeClr val="tx1"/>
                </a:solidFill>
                <a:latin typeface="Arial" pitchFamily="34" charset="0"/>
                <a:ea typeface="ＭＳ Ｐゴシック" pitchFamily="50" charset="-128"/>
              </a:defRPr>
            </a:lvl5pPr>
            <a:lvl6pPr marL="2558103"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3023212"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88322"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953431"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fld id="{05EB4866-1829-4754-BDC7-2A6F024BC490}" type="slidenum">
              <a:rPr lang="ja-JP" altLang="en-US" smtClean="0">
                <a:latin typeface="Calibri" pitchFamily="34" charset="0"/>
              </a:rPr>
              <a:pPr eaLnBrk="1" fontAlgn="base" hangingPunct="1">
                <a:spcBef>
                  <a:spcPct val="0"/>
                </a:spcBef>
                <a:spcAft>
                  <a:spcPct val="0"/>
                </a:spcAft>
              </a:pPr>
              <a:t>65</a:t>
            </a:fld>
            <a:endParaRPr lang="ja-JP" altLang="en-US" smtClean="0">
              <a:latin typeface="Calibri"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58372"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55803" indent="-290693" eaLnBrk="0" hangingPunct="0">
              <a:defRPr kumimoji="1">
                <a:solidFill>
                  <a:schemeClr val="tx1"/>
                </a:solidFill>
                <a:latin typeface="Arial" pitchFamily="34" charset="0"/>
                <a:ea typeface="ＭＳ Ｐゴシック" pitchFamily="50" charset="-128"/>
              </a:defRPr>
            </a:lvl2pPr>
            <a:lvl3pPr marL="1162774" indent="-232555" eaLnBrk="0" hangingPunct="0">
              <a:defRPr kumimoji="1">
                <a:solidFill>
                  <a:schemeClr val="tx1"/>
                </a:solidFill>
                <a:latin typeface="Arial" pitchFamily="34" charset="0"/>
                <a:ea typeface="ＭＳ Ｐゴシック" pitchFamily="50" charset="-128"/>
              </a:defRPr>
            </a:lvl3pPr>
            <a:lvl4pPr marL="1627883" indent="-232555" eaLnBrk="0" hangingPunct="0">
              <a:defRPr kumimoji="1">
                <a:solidFill>
                  <a:schemeClr val="tx1"/>
                </a:solidFill>
                <a:latin typeface="Arial" pitchFamily="34" charset="0"/>
                <a:ea typeface="ＭＳ Ｐゴシック" pitchFamily="50" charset="-128"/>
              </a:defRPr>
            </a:lvl4pPr>
            <a:lvl5pPr marL="2092993" indent="-232555" eaLnBrk="0" hangingPunct="0">
              <a:defRPr kumimoji="1">
                <a:solidFill>
                  <a:schemeClr val="tx1"/>
                </a:solidFill>
                <a:latin typeface="Arial" pitchFamily="34" charset="0"/>
                <a:ea typeface="ＭＳ Ｐゴシック" pitchFamily="50" charset="-128"/>
              </a:defRPr>
            </a:lvl5pPr>
            <a:lvl6pPr marL="2558103"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3023212"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88322"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953431"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fld id="{3F110993-6982-44A8-8076-B794C9EAE8B0}" type="slidenum">
              <a:rPr lang="ja-JP" altLang="en-US" smtClean="0">
                <a:latin typeface="Calibri" pitchFamily="34" charset="0"/>
              </a:rPr>
              <a:pPr eaLnBrk="1" fontAlgn="base" hangingPunct="1">
                <a:spcBef>
                  <a:spcPct val="0"/>
                </a:spcBef>
                <a:spcAft>
                  <a:spcPct val="0"/>
                </a:spcAft>
              </a:pPr>
              <a:t>66</a:t>
            </a:fld>
            <a:endParaRPr lang="ja-JP" altLang="en-US" smtClean="0">
              <a:latin typeface="Calibri"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60420"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55803" indent="-290693" eaLnBrk="0" hangingPunct="0">
              <a:defRPr kumimoji="1">
                <a:solidFill>
                  <a:schemeClr val="tx1"/>
                </a:solidFill>
                <a:latin typeface="Arial" pitchFamily="34" charset="0"/>
                <a:ea typeface="ＭＳ Ｐゴシック" pitchFamily="50" charset="-128"/>
              </a:defRPr>
            </a:lvl2pPr>
            <a:lvl3pPr marL="1162774" indent="-232555" eaLnBrk="0" hangingPunct="0">
              <a:defRPr kumimoji="1">
                <a:solidFill>
                  <a:schemeClr val="tx1"/>
                </a:solidFill>
                <a:latin typeface="Arial" pitchFamily="34" charset="0"/>
                <a:ea typeface="ＭＳ Ｐゴシック" pitchFamily="50" charset="-128"/>
              </a:defRPr>
            </a:lvl3pPr>
            <a:lvl4pPr marL="1627883" indent="-232555" eaLnBrk="0" hangingPunct="0">
              <a:defRPr kumimoji="1">
                <a:solidFill>
                  <a:schemeClr val="tx1"/>
                </a:solidFill>
                <a:latin typeface="Arial" pitchFamily="34" charset="0"/>
                <a:ea typeface="ＭＳ Ｐゴシック" pitchFamily="50" charset="-128"/>
              </a:defRPr>
            </a:lvl4pPr>
            <a:lvl5pPr marL="2092993" indent="-232555" eaLnBrk="0" hangingPunct="0">
              <a:defRPr kumimoji="1">
                <a:solidFill>
                  <a:schemeClr val="tx1"/>
                </a:solidFill>
                <a:latin typeface="Arial" pitchFamily="34" charset="0"/>
                <a:ea typeface="ＭＳ Ｐゴシック" pitchFamily="50" charset="-128"/>
              </a:defRPr>
            </a:lvl5pPr>
            <a:lvl6pPr marL="2558103"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3023212"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88322"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953431"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fld id="{3B8AB808-B1FF-4562-A3CA-E5F00FDC5EC2}" type="slidenum">
              <a:rPr lang="ja-JP" altLang="en-US" smtClean="0">
                <a:latin typeface="Calibri" pitchFamily="34" charset="0"/>
              </a:rPr>
              <a:pPr eaLnBrk="1" fontAlgn="base" hangingPunct="1">
                <a:spcBef>
                  <a:spcPct val="0"/>
                </a:spcBef>
                <a:spcAft>
                  <a:spcPct val="0"/>
                </a:spcAft>
              </a:pPr>
              <a:t>67</a:t>
            </a:fld>
            <a:endParaRPr lang="ja-JP" altLang="en-US" smtClean="0">
              <a:latin typeface="Calibri"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61444"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55803" indent="-290693" eaLnBrk="0" hangingPunct="0">
              <a:defRPr kumimoji="1">
                <a:solidFill>
                  <a:schemeClr val="tx1"/>
                </a:solidFill>
                <a:latin typeface="Arial" pitchFamily="34" charset="0"/>
                <a:ea typeface="ＭＳ Ｐゴシック" pitchFamily="50" charset="-128"/>
              </a:defRPr>
            </a:lvl2pPr>
            <a:lvl3pPr marL="1162774" indent="-232555" eaLnBrk="0" hangingPunct="0">
              <a:defRPr kumimoji="1">
                <a:solidFill>
                  <a:schemeClr val="tx1"/>
                </a:solidFill>
                <a:latin typeface="Arial" pitchFamily="34" charset="0"/>
                <a:ea typeface="ＭＳ Ｐゴシック" pitchFamily="50" charset="-128"/>
              </a:defRPr>
            </a:lvl3pPr>
            <a:lvl4pPr marL="1627883" indent="-232555" eaLnBrk="0" hangingPunct="0">
              <a:defRPr kumimoji="1">
                <a:solidFill>
                  <a:schemeClr val="tx1"/>
                </a:solidFill>
                <a:latin typeface="Arial" pitchFamily="34" charset="0"/>
                <a:ea typeface="ＭＳ Ｐゴシック" pitchFamily="50" charset="-128"/>
              </a:defRPr>
            </a:lvl4pPr>
            <a:lvl5pPr marL="2092993" indent="-232555" eaLnBrk="0" hangingPunct="0">
              <a:defRPr kumimoji="1">
                <a:solidFill>
                  <a:schemeClr val="tx1"/>
                </a:solidFill>
                <a:latin typeface="Arial" pitchFamily="34" charset="0"/>
                <a:ea typeface="ＭＳ Ｐゴシック" pitchFamily="50" charset="-128"/>
              </a:defRPr>
            </a:lvl5pPr>
            <a:lvl6pPr marL="2558103"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3023212"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88322"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953431"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fld id="{44E69B9D-F894-42D9-B08A-411962129F8F}" type="slidenum">
              <a:rPr lang="ja-JP" altLang="en-US" smtClean="0">
                <a:latin typeface="Calibri" pitchFamily="34" charset="0"/>
              </a:rPr>
              <a:pPr eaLnBrk="1" fontAlgn="base" hangingPunct="1">
                <a:spcBef>
                  <a:spcPct val="0"/>
                </a:spcBef>
                <a:spcAft>
                  <a:spcPct val="0"/>
                </a:spcAft>
              </a:pPr>
              <a:t>68</a:t>
            </a:fld>
            <a:endParaRPr lang="ja-JP" altLang="en-US" smtClean="0">
              <a:latin typeface="Calibri"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62468"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55803" indent="-290693" eaLnBrk="0" hangingPunct="0">
              <a:defRPr kumimoji="1">
                <a:solidFill>
                  <a:schemeClr val="tx1"/>
                </a:solidFill>
                <a:latin typeface="Arial" pitchFamily="34" charset="0"/>
                <a:ea typeface="ＭＳ Ｐゴシック" pitchFamily="50" charset="-128"/>
              </a:defRPr>
            </a:lvl2pPr>
            <a:lvl3pPr marL="1162774" indent="-232555" eaLnBrk="0" hangingPunct="0">
              <a:defRPr kumimoji="1">
                <a:solidFill>
                  <a:schemeClr val="tx1"/>
                </a:solidFill>
                <a:latin typeface="Arial" pitchFamily="34" charset="0"/>
                <a:ea typeface="ＭＳ Ｐゴシック" pitchFamily="50" charset="-128"/>
              </a:defRPr>
            </a:lvl3pPr>
            <a:lvl4pPr marL="1627883" indent="-232555" eaLnBrk="0" hangingPunct="0">
              <a:defRPr kumimoji="1">
                <a:solidFill>
                  <a:schemeClr val="tx1"/>
                </a:solidFill>
                <a:latin typeface="Arial" pitchFamily="34" charset="0"/>
                <a:ea typeface="ＭＳ Ｐゴシック" pitchFamily="50" charset="-128"/>
              </a:defRPr>
            </a:lvl4pPr>
            <a:lvl5pPr marL="2092993" indent="-232555" eaLnBrk="0" hangingPunct="0">
              <a:defRPr kumimoji="1">
                <a:solidFill>
                  <a:schemeClr val="tx1"/>
                </a:solidFill>
                <a:latin typeface="Arial" pitchFamily="34" charset="0"/>
                <a:ea typeface="ＭＳ Ｐゴシック" pitchFamily="50" charset="-128"/>
              </a:defRPr>
            </a:lvl5pPr>
            <a:lvl6pPr marL="2558103"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3023212"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88322"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953431"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fld id="{7CF74F1D-5301-4120-A8A5-81EFA87A976A}" type="slidenum">
              <a:rPr lang="ja-JP" altLang="en-US" smtClean="0">
                <a:latin typeface="Calibri" pitchFamily="34" charset="0"/>
              </a:rPr>
              <a:pPr eaLnBrk="1" fontAlgn="base" hangingPunct="1">
                <a:spcBef>
                  <a:spcPct val="0"/>
                </a:spcBef>
                <a:spcAft>
                  <a:spcPct val="0"/>
                </a:spcAft>
              </a:pPr>
              <a:t>69</a:t>
            </a:fld>
            <a:endParaRPr lang="ja-JP" alt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1"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48132"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ＭＳ Ｐゴシック" charset="-128"/>
                <a:ea typeface="ＭＳ Ｐゴシック" charset="-128"/>
              </a:defRPr>
            </a:lvl1pPr>
            <a:lvl2pPr marL="755803" indent="-290693">
              <a:defRPr kumimoji="1">
                <a:solidFill>
                  <a:schemeClr val="tx1"/>
                </a:solidFill>
                <a:latin typeface="ＭＳ Ｐゴシック" charset="-128"/>
                <a:ea typeface="ＭＳ Ｐゴシック" charset="-128"/>
              </a:defRPr>
            </a:lvl2pPr>
            <a:lvl3pPr marL="1162774" indent="-232555">
              <a:defRPr kumimoji="1">
                <a:solidFill>
                  <a:schemeClr val="tx1"/>
                </a:solidFill>
                <a:latin typeface="ＭＳ Ｐゴシック" charset="-128"/>
                <a:ea typeface="ＭＳ Ｐゴシック" charset="-128"/>
              </a:defRPr>
            </a:lvl3pPr>
            <a:lvl4pPr marL="1627883" indent="-232555">
              <a:defRPr kumimoji="1">
                <a:solidFill>
                  <a:schemeClr val="tx1"/>
                </a:solidFill>
                <a:latin typeface="ＭＳ Ｐゴシック" charset="-128"/>
                <a:ea typeface="ＭＳ Ｐゴシック" charset="-128"/>
              </a:defRPr>
            </a:lvl4pPr>
            <a:lvl5pPr marL="2092993" indent="-232555">
              <a:defRPr kumimoji="1">
                <a:solidFill>
                  <a:schemeClr val="tx1"/>
                </a:solidFill>
                <a:latin typeface="ＭＳ Ｐゴシック" charset="-128"/>
                <a:ea typeface="ＭＳ Ｐゴシック" charset="-128"/>
              </a:defRPr>
            </a:lvl5pPr>
            <a:lvl6pPr marL="2558103" indent="-232555" fontAlgn="base">
              <a:spcBef>
                <a:spcPct val="0"/>
              </a:spcBef>
              <a:spcAft>
                <a:spcPct val="0"/>
              </a:spcAft>
              <a:defRPr kumimoji="1">
                <a:solidFill>
                  <a:schemeClr val="tx1"/>
                </a:solidFill>
                <a:latin typeface="ＭＳ Ｐゴシック" charset="-128"/>
                <a:ea typeface="ＭＳ Ｐゴシック" charset="-128"/>
              </a:defRPr>
            </a:lvl6pPr>
            <a:lvl7pPr marL="3023212" indent="-232555" fontAlgn="base">
              <a:spcBef>
                <a:spcPct val="0"/>
              </a:spcBef>
              <a:spcAft>
                <a:spcPct val="0"/>
              </a:spcAft>
              <a:defRPr kumimoji="1">
                <a:solidFill>
                  <a:schemeClr val="tx1"/>
                </a:solidFill>
                <a:latin typeface="ＭＳ Ｐゴシック" charset="-128"/>
                <a:ea typeface="ＭＳ Ｐゴシック" charset="-128"/>
              </a:defRPr>
            </a:lvl7pPr>
            <a:lvl8pPr marL="3488322" indent="-232555" fontAlgn="base">
              <a:spcBef>
                <a:spcPct val="0"/>
              </a:spcBef>
              <a:spcAft>
                <a:spcPct val="0"/>
              </a:spcAft>
              <a:defRPr kumimoji="1">
                <a:solidFill>
                  <a:schemeClr val="tx1"/>
                </a:solidFill>
                <a:latin typeface="ＭＳ Ｐゴシック" charset="-128"/>
                <a:ea typeface="ＭＳ Ｐゴシック" charset="-128"/>
              </a:defRPr>
            </a:lvl8pPr>
            <a:lvl9pPr marL="3953431" indent="-232555" fontAlgn="base">
              <a:spcBef>
                <a:spcPct val="0"/>
              </a:spcBef>
              <a:spcAft>
                <a:spcPct val="0"/>
              </a:spcAft>
              <a:defRPr kumimoji="1">
                <a:solidFill>
                  <a:schemeClr val="tx1"/>
                </a:solidFill>
                <a:latin typeface="ＭＳ Ｐゴシック" charset="-128"/>
                <a:ea typeface="ＭＳ Ｐゴシック" charset="-128"/>
              </a:defRPr>
            </a:lvl9pPr>
          </a:lstStyle>
          <a:p>
            <a:pPr fontAlgn="base">
              <a:spcBef>
                <a:spcPct val="0"/>
              </a:spcBef>
              <a:spcAft>
                <a:spcPct val="0"/>
              </a:spcAft>
            </a:pPr>
            <a:fld id="{175D495A-67B5-43EE-B94A-01E6EECAF232}" type="slidenum">
              <a:rPr lang="ja-JP" altLang="en-US">
                <a:latin typeface="Calibri" pitchFamily="34" charset="0"/>
              </a:rPr>
              <a:pPr fontAlgn="base">
                <a:spcBef>
                  <a:spcPct val="0"/>
                </a:spcBef>
                <a:spcAft>
                  <a:spcPct val="0"/>
                </a:spcAft>
              </a:pPr>
              <a:t>7</a:t>
            </a:fld>
            <a:endParaRPr lang="ja-JP" altLang="en-US">
              <a:latin typeface="Calibri"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3491"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30219">
              <a:spcBef>
                <a:spcPct val="0"/>
              </a:spcBef>
              <a:defRPr/>
            </a:pPr>
            <a:endParaRPr lang="ja-JP" altLang="ja-JP" dirty="0" smtClean="0"/>
          </a:p>
          <a:p>
            <a:pPr eaLnBrk="1" hangingPunct="1">
              <a:spcBef>
                <a:spcPct val="0"/>
              </a:spcBef>
            </a:pPr>
            <a:endParaRPr lang="ja-JP" altLang="en-US" dirty="0" smtClean="0"/>
          </a:p>
        </p:txBody>
      </p:sp>
      <p:sp>
        <p:nvSpPr>
          <p:cNvPr id="63492"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55803" indent="-290693" eaLnBrk="0" hangingPunct="0">
              <a:defRPr kumimoji="1">
                <a:solidFill>
                  <a:schemeClr val="tx1"/>
                </a:solidFill>
                <a:latin typeface="Arial" pitchFamily="34" charset="0"/>
                <a:ea typeface="ＭＳ Ｐゴシック" pitchFamily="50" charset="-128"/>
              </a:defRPr>
            </a:lvl2pPr>
            <a:lvl3pPr marL="1162774" indent="-232555" eaLnBrk="0" hangingPunct="0">
              <a:defRPr kumimoji="1">
                <a:solidFill>
                  <a:schemeClr val="tx1"/>
                </a:solidFill>
                <a:latin typeface="Arial" pitchFamily="34" charset="0"/>
                <a:ea typeface="ＭＳ Ｐゴシック" pitchFamily="50" charset="-128"/>
              </a:defRPr>
            </a:lvl3pPr>
            <a:lvl4pPr marL="1627883" indent="-232555" eaLnBrk="0" hangingPunct="0">
              <a:defRPr kumimoji="1">
                <a:solidFill>
                  <a:schemeClr val="tx1"/>
                </a:solidFill>
                <a:latin typeface="Arial" pitchFamily="34" charset="0"/>
                <a:ea typeface="ＭＳ Ｐゴシック" pitchFamily="50" charset="-128"/>
              </a:defRPr>
            </a:lvl4pPr>
            <a:lvl5pPr marL="2092993" indent="-232555" eaLnBrk="0" hangingPunct="0">
              <a:defRPr kumimoji="1">
                <a:solidFill>
                  <a:schemeClr val="tx1"/>
                </a:solidFill>
                <a:latin typeface="Arial" pitchFamily="34" charset="0"/>
                <a:ea typeface="ＭＳ Ｐゴシック" pitchFamily="50" charset="-128"/>
              </a:defRPr>
            </a:lvl5pPr>
            <a:lvl6pPr marL="2558103"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3023212"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88322"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953431"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fld id="{9CC6B2EE-8429-4AFB-A5FE-7FFB57CD9676}" type="slidenum">
              <a:rPr lang="ja-JP" altLang="en-US" smtClean="0">
                <a:latin typeface="Calibri" pitchFamily="34" charset="0"/>
              </a:rPr>
              <a:pPr eaLnBrk="1" fontAlgn="base" hangingPunct="1">
                <a:spcBef>
                  <a:spcPct val="0"/>
                </a:spcBef>
                <a:spcAft>
                  <a:spcPct val="0"/>
                </a:spcAft>
              </a:pPr>
              <a:t>70</a:t>
            </a:fld>
            <a:endParaRPr lang="ja-JP" altLang="en-US" smtClean="0">
              <a:latin typeface="Calibri"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4515"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64516"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55803" indent="-290693" eaLnBrk="0" hangingPunct="0">
              <a:defRPr kumimoji="1">
                <a:solidFill>
                  <a:schemeClr val="tx1"/>
                </a:solidFill>
                <a:latin typeface="Arial" pitchFamily="34" charset="0"/>
                <a:ea typeface="ＭＳ Ｐゴシック" pitchFamily="50" charset="-128"/>
              </a:defRPr>
            </a:lvl2pPr>
            <a:lvl3pPr marL="1162774" indent="-232555" eaLnBrk="0" hangingPunct="0">
              <a:defRPr kumimoji="1">
                <a:solidFill>
                  <a:schemeClr val="tx1"/>
                </a:solidFill>
                <a:latin typeface="Arial" pitchFamily="34" charset="0"/>
                <a:ea typeface="ＭＳ Ｐゴシック" pitchFamily="50" charset="-128"/>
              </a:defRPr>
            </a:lvl3pPr>
            <a:lvl4pPr marL="1627883" indent="-232555" eaLnBrk="0" hangingPunct="0">
              <a:defRPr kumimoji="1">
                <a:solidFill>
                  <a:schemeClr val="tx1"/>
                </a:solidFill>
                <a:latin typeface="Arial" pitchFamily="34" charset="0"/>
                <a:ea typeface="ＭＳ Ｐゴシック" pitchFamily="50" charset="-128"/>
              </a:defRPr>
            </a:lvl4pPr>
            <a:lvl5pPr marL="2092993" indent="-232555" eaLnBrk="0" hangingPunct="0">
              <a:defRPr kumimoji="1">
                <a:solidFill>
                  <a:schemeClr val="tx1"/>
                </a:solidFill>
                <a:latin typeface="Arial" pitchFamily="34" charset="0"/>
                <a:ea typeface="ＭＳ Ｐゴシック" pitchFamily="50" charset="-128"/>
              </a:defRPr>
            </a:lvl5pPr>
            <a:lvl6pPr marL="2558103"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3023212"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88322"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953431"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fld id="{30767FBF-ACFD-4893-98FA-9AB02358B2A6}" type="slidenum">
              <a:rPr lang="ja-JP" altLang="en-US" smtClean="0">
                <a:latin typeface="Calibri" pitchFamily="34" charset="0"/>
              </a:rPr>
              <a:pPr eaLnBrk="1" fontAlgn="base" hangingPunct="1">
                <a:spcBef>
                  <a:spcPct val="0"/>
                </a:spcBef>
                <a:spcAft>
                  <a:spcPct val="0"/>
                </a:spcAft>
              </a:pPr>
              <a:t>71</a:t>
            </a:fld>
            <a:endParaRPr lang="ja-JP" altLang="en-US" smtClean="0">
              <a:latin typeface="Calibri"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66564"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55803" indent="-290693" eaLnBrk="0" hangingPunct="0">
              <a:defRPr kumimoji="1">
                <a:solidFill>
                  <a:schemeClr val="tx1"/>
                </a:solidFill>
                <a:latin typeface="Arial" pitchFamily="34" charset="0"/>
                <a:ea typeface="ＭＳ Ｐゴシック" pitchFamily="50" charset="-128"/>
              </a:defRPr>
            </a:lvl2pPr>
            <a:lvl3pPr marL="1162774" indent="-232555" eaLnBrk="0" hangingPunct="0">
              <a:defRPr kumimoji="1">
                <a:solidFill>
                  <a:schemeClr val="tx1"/>
                </a:solidFill>
                <a:latin typeface="Arial" pitchFamily="34" charset="0"/>
                <a:ea typeface="ＭＳ Ｐゴシック" pitchFamily="50" charset="-128"/>
              </a:defRPr>
            </a:lvl3pPr>
            <a:lvl4pPr marL="1627883" indent="-232555" eaLnBrk="0" hangingPunct="0">
              <a:defRPr kumimoji="1">
                <a:solidFill>
                  <a:schemeClr val="tx1"/>
                </a:solidFill>
                <a:latin typeface="Arial" pitchFamily="34" charset="0"/>
                <a:ea typeface="ＭＳ Ｐゴシック" pitchFamily="50" charset="-128"/>
              </a:defRPr>
            </a:lvl4pPr>
            <a:lvl5pPr marL="2092993" indent="-232555" eaLnBrk="0" hangingPunct="0">
              <a:defRPr kumimoji="1">
                <a:solidFill>
                  <a:schemeClr val="tx1"/>
                </a:solidFill>
                <a:latin typeface="Arial" pitchFamily="34" charset="0"/>
                <a:ea typeface="ＭＳ Ｐゴシック" pitchFamily="50" charset="-128"/>
              </a:defRPr>
            </a:lvl5pPr>
            <a:lvl6pPr marL="2558103"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3023212"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88322"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953431" indent="-232555"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fld id="{ED9E800C-E960-44A0-8A59-C5E6FFAA032E}" type="slidenum">
              <a:rPr lang="ja-JP" altLang="en-US" smtClean="0">
                <a:latin typeface="Calibri" pitchFamily="34" charset="0"/>
              </a:rPr>
              <a:pPr eaLnBrk="1" fontAlgn="base" hangingPunct="1">
                <a:spcBef>
                  <a:spcPct val="0"/>
                </a:spcBef>
                <a:spcAft>
                  <a:spcPct val="0"/>
                </a:spcAft>
              </a:pPr>
              <a:t>72</a:t>
            </a:fld>
            <a:endParaRPr lang="ja-JP" altLang="en-US"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5"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49156"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ＭＳ Ｐゴシック" charset="-128"/>
                <a:ea typeface="ＭＳ Ｐゴシック" charset="-128"/>
              </a:defRPr>
            </a:lvl1pPr>
            <a:lvl2pPr marL="755803" indent="-290693">
              <a:defRPr kumimoji="1">
                <a:solidFill>
                  <a:schemeClr val="tx1"/>
                </a:solidFill>
                <a:latin typeface="ＭＳ Ｐゴシック" charset="-128"/>
                <a:ea typeface="ＭＳ Ｐゴシック" charset="-128"/>
              </a:defRPr>
            </a:lvl2pPr>
            <a:lvl3pPr marL="1162774" indent="-232555">
              <a:defRPr kumimoji="1">
                <a:solidFill>
                  <a:schemeClr val="tx1"/>
                </a:solidFill>
                <a:latin typeface="ＭＳ Ｐゴシック" charset="-128"/>
                <a:ea typeface="ＭＳ Ｐゴシック" charset="-128"/>
              </a:defRPr>
            </a:lvl3pPr>
            <a:lvl4pPr marL="1627883" indent="-232555">
              <a:defRPr kumimoji="1">
                <a:solidFill>
                  <a:schemeClr val="tx1"/>
                </a:solidFill>
                <a:latin typeface="ＭＳ Ｐゴシック" charset="-128"/>
                <a:ea typeface="ＭＳ Ｐゴシック" charset="-128"/>
              </a:defRPr>
            </a:lvl4pPr>
            <a:lvl5pPr marL="2092993" indent="-232555">
              <a:defRPr kumimoji="1">
                <a:solidFill>
                  <a:schemeClr val="tx1"/>
                </a:solidFill>
                <a:latin typeface="ＭＳ Ｐゴシック" charset="-128"/>
                <a:ea typeface="ＭＳ Ｐゴシック" charset="-128"/>
              </a:defRPr>
            </a:lvl5pPr>
            <a:lvl6pPr marL="2558103" indent="-232555" fontAlgn="base">
              <a:spcBef>
                <a:spcPct val="0"/>
              </a:spcBef>
              <a:spcAft>
                <a:spcPct val="0"/>
              </a:spcAft>
              <a:defRPr kumimoji="1">
                <a:solidFill>
                  <a:schemeClr val="tx1"/>
                </a:solidFill>
                <a:latin typeface="ＭＳ Ｐゴシック" charset="-128"/>
                <a:ea typeface="ＭＳ Ｐゴシック" charset="-128"/>
              </a:defRPr>
            </a:lvl6pPr>
            <a:lvl7pPr marL="3023212" indent="-232555" fontAlgn="base">
              <a:spcBef>
                <a:spcPct val="0"/>
              </a:spcBef>
              <a:spcAft>
                <a:spcPct val="0"/>
              </a:spcAft>
              <a:defRPr kumimoji="1">
                <a:solidFill>
                  <a:schemeClr val="tx1"/>
                </a:solidFill>
                <a:latin typeface="ＭＳ Ｐゴシック" charset="-128"/>
                <a:ea typeface="ＭＳ Ｐゴシック" charset="-128"/>
              </a:defRPr>
            </a:lvl7pPr>
            <a:lvl8pPr marL="3488322" indent="-232555" fontAlgn="base">
              <a:spcBef>
                <a:spcPct val="0"/>
              </a:spcBef>
              <a:spcAft>
                <a:spcPct val="0"/>
              </a:spcAft>
              <a:defRPr kumimoji="1">
                <a:solidFill>
                  <a:schemeClr val="tx1"/>
                </a:solidFill>
                <a:latin typeface="ＭＳ Ｐゴシック" charset="-128"/>
                <a:ea typeface="ＭＳ Ｐゴシック" charset="-128"/>
              </a:defRPr>
            </a:lvl8pPr>
            <a:lvl9pPr marL="3953431" indent="-232555" fontAlgn="base">
              <a:spcBef>
                <a:spcPct val="0"/>
              </a:spcBef>
              <a:spcAft>
                <a:spcPct val="0"/>
              </a:spcAft>
              <a:defRPr kumimoji="1">
                <a:solidFill>
                  <a:schemeClr val="tx1"/>
                </a:solidFill>
                <a:latin typeface="ＭＳ Ｐゴシック" charset="-128"/>
                <a:ea typeface="ＭＳ Ｐゴシック" charset="-128"/>
              </a:defRPr>
            </a:lvl9pPr>
          </a:lstStyle>
          <a:p>
            <a:pPr fontAlgn="base">
              <a:spcBef>
                <a:spcPct val="0"/>
              </a:spcBef>
              <a:spcAft>
                <a:spcPct val="0"/>
              </a:spcAft>
            </a:pPr>
            <a:fld id="{90106FDA-A763-40FF-934F-371FF8039AFF}" type="slidenum">
              <a:rPr lang="ja-JP" altLang="en-US">
                <a:latin typeface="Calibri" pitchFamily="34" charset="0"/>
              </a:rPr>
              <a:pPr fontAlgn="base">
                <a:spcBef>
                  <a:spcPct val="0"/>
                </a:spcBef>
                <a:spcAft>
                  <a:spcPct val="0"/>
                </a:spcAft>
              </a:pPr>
              <a:t>8</a:t>
            </a:fld>
            <a:endParaRPr lang="ja-JP" alt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9"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ja-JP" smtClean="0"/>
          </a:p>
        </p:txBody>
      </p:sp>
      <p:sp>
        <p:nvSpPr>
          <p:cNvPr id="50180"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ＭＳ Ｐゴシック" charset="-128"/>
                <a:ea typeface="ＭＳ Ｐゴシック" charset="-128"/>
              </a:defRPr>
            </a:lvl1pPr>
            <a:lvl2pPr marL="755803" indent="-290693">
              <a:defRPr kumimoji="1">
                <a:solidFill>
                  <a:schemeClr val="tx1"/>
                </a:solidFill>
                <a:latin typeface="ＭＳ Ｐゴシック" charset="-128"/>
                <a:ea typeface="ＭＳ Ｐゴシック" charset="-128"/>
              </a:defRPr>
            </a:lvl2pPr>
            <a:lvl3pPr marL="1162774" indent="-232555">
              <a:defRPr kumimoji="1">
                <a:solidFill>
                  <a:schemeClr val="tx1"/>
                </a:solidFill>
                <a:latin typeface="ＭＳ Ｐゴシック" charset="-128"/>
                <a:ea typeface="ＭＳ Ｐゴシック" charset="-128"/>
              </a:defRPr>
            </a:lvl3pPr>
            <a:lvl4pPr marL="1627883" indent="-232555">
              <a:defRPr kumimoji="1">
                <a:solidFill>
                  <a:schemeClr val="tx1"/>
                </a:solidFill>
                <a:latin typeface="ＭＳ Ｐゴシック" charset="-128"/>
                <a:ea typeface="ＭＳ Ｐゴシック" charset="-128"/>
              </a:defRPr>
            </a:lvl4pPr>
            <a:lvl5pPr marL="2092993" indent="-232555">
              <a:defRPr kumimoji="1">
                <a:solidFill>
                  <a:schemeClr val="tx1"/>
                </a:solidFill>
                <a:latin typeface="ＭＳ Ｐゴシック" charset="-128"/>
                <a:ea typeface="ＭＳ Ｐゴシック" charset="-128"/>
              </a:defRPr>
            </a:lvl5pPr>
            <a:lvl6pPr marL="2558103" indent="-232555" fontAlgn="base">
              <a:spcBef>
                <a:spcPct val="0"/>
              </a:spcBef>
              <a:spcAft>
                <a:spcPct val="0"/>
              </a:spcAft>
              <a:defRPr kumimoji="1">
                <a:solidFill>
                  <a:schemeClr val="tx1"/>
                </a:solidFill>
                <a:latin typeface="ＭＳ Ｐゴシック" charset="-128"/>
                <a:ea typeface="ＭＳ Ｐゴシック" charset="-128"/>
              </a:defRPr>
            </a:lvl6pPr>
            <a:lvl7pPr marL="3023212" indent="-232555" fontAlgn="base">
              <a:spcBef>
                <a:spcPct val="0"/>
              </a:spcBef>
              <a:spcAft>
                <a:spcPct val="0"/>
              </a:spcAft>
              <a:defRPr kumimoji="1">
                <a:solidFill>
                  <a:schemeClr val="tx1"/>
                </a:solidFill>
                <a:latin typeface="ＭＳ Ｐゴシック" charset="-128"/>
                <a:ea typeface="ＭＳ Ｐゴシック" charset="-128"/>
              </a:defRPr>
            </a:lvl7pPr>
            <a:lvl8pPr marL="3488322" indent="-232555" fontAlgn="base">
              <a:spcBef>
                <a:spcPct val="0"/>
              </a:spcBef>
              <a:spcAft>
                <a:spcPct val="0"/>
              </a:spcAft>
              <a:defRPr kumimoji="1">
                <a:solidFill>
                  <a:schemeClr val="tx1"/>
                </a:solidFill>
                <a:latin typeface="ＭＳ Ｐゴシック" charset="-128"/>
                <a:ea typeface="ＭＳ Ｐゴシック" charset="-128"/>
              </a:defRPr>
            </a:lvl8pPr>
            <a:lvl9pPr marL="3953431" indent="-232555" fontAlgn="base">
              <a:spcBef>
                <a:spcPct val="0"/>
              </a:spcBef>
              <a:spcAft>
                <a:spcPct val="0"/>
              </a:spcAft>
              <a:defRPr kumimoji="1">
                <a:solidFill>
                  <a:schemeClr val="tx1"/>
                </a:solidFill>
                <a:latin typeface="ＭＳ Ｐゴシック" charset="-128"/>
                <a:ea typeface="ＭＳ Ｐゴシック" charset="-128"/>
              </a:defRPr>
            </a:lvl9pPr>
          </a:lstStyle>
          <a:p>
            <a:pPr fontAlgn="base">
              <a:spcBef>
                <a:spcPct val="0"/>
              </a:spcBef>
              <a:spcAft>
                <a:spcPct val="0"/>
              </a:spcAft>
            </a:pPr>
            <a:fld id="{853310EA-54B6-4415-82EA-16AA9C85BB17}" type="slidenum">
              <a:rPr lang="ja-JP" altLang="en-US">
                <a:latin typeface="Calibri" pitchFamily="34" charset="0"/>
              </a:rPr>
              <a:pPr fontAlgn="base">
                <a:spcBef>
                  <a:spcPct val="0"/>
                </a:spcBef>
                <a:spcAft>
                  <a:spcPct val="0"/>
                </a:spcAft>
              </a:pPr>
              <a:t>9</a:t>
            </a:fld>
            <a:endParaRPr lang="ja-JP" alt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C46CE777-5450-4050-9E73-55962D63DA01}" type="slidenum">
              <a:rPr lang="ja-JP" altLang="en-US" smtClean="0"/>
              <a:pPr>
                <a:defRPr/>
              </a:pPr>
              <a:t>&lt;#&gt;</a:t>
            </a:fld>
            <a:endParaRPr lang="ja-JP" altLang="en-US"/>
          </a:p>
        </p:txBody>
      </p:sp>
      <p:sp>
        <p:nvSpPr>
          <p:cNvPr id="7" name="Text Box 30"/>
          <p:cNvSpPr txBox="1">
            <a:spLocks noChangeArrowheads="1"/>
          </p:cNvSpPr>
          <p:nvPr userDrawn="1"/>
        </p:nvSpPr>
        <p:spPr bwMode="auto">
          <a:xfrm>
            <a:off x="7246938" y="0"/>
            <a:ext cx="1933575" cy="338138"/>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altLang="ja-JP" sz="1600" dirty="0">
                <a:solidFill>
                  <a:srgbClr val="993300"/>
                </a:solidFill>
                <a:latin typeface="Comic Sans MS" pitchFamily="66" charset="0"/>
                <a:ea typeface="+mn-ea"/>
              </a:rPr>
              <a:t>www.kedsc.umin.jp</a:t>
            </a:r>
          </a:p>
        </p:txBody>
      </p:sp>
    </p:spTree>
    <p:extLst>
      <p:ext uri="{BB962C8B-B14F-4D97-AF65-F5344CB8AC3E}">
        <p14:creationId xmlns:p14="http://schemas.microsoft.com/office/powerpoint/2010/main" xmlns="" val="3744837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ja-JP" altLang="en-US"/>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CF1C27DD-0BB8-4AD9-B161-ADB2E1810180}" type="slidenum">
              <a:rPr lang="ja-JP" altLang="en-US" smtClean="0"/>
              <a:pPr>
                <a:defRPr/>
              </a:pPr>
              <a:t>&lt;#&gt;</a:t>
            </a:fld>
            <a:endParaRPr lang="ja-JP" altLang="en-US"/>
          </a:p>
        </p:txBody>
      </p:sp>
    </p:spTree>
    <p:extLst>
      <p:ext uri="{BB962C8B-B14F-4D97-AF65-F5344CB8AC3E}">
        <p14:creationId xmlns:p14="http://schemas.microsoft.com/office/powerpoint/2010/main" xmlns="" val="1863409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ja-JP" altLang="en-US"/>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CF1C27DD-0BB8-4AD9-B161-ADB2E1810180}" type="slidenum">
              <a:rPr lang="ja-JP" altLang="en-US" smtClean="0"/>
              <a:pPr>
                <a:defRPr/>
              </a:pPr>
              <a:t>&lt;#&gt;</a:t>
            </a:fld>
            <a:endParaRPr lang="ja-JP" altLang="en-US"/>
          </a:p>
        </p:txBody>
      </p:sp>
    </p:spTree>
    <p:extLst>
      <p:ext uri="{BB962C8B-B14F-4D97-AF65-F5344CB8AC3E}">
        <p14:creationId xmlns:p14="http://schemas.microsoft.com/office/powerpoint/2010/main" xmlns="" val="2604002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1_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530725"/>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30725"/>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9"/>
          <p:cNvSpPr>
            <a:spLocks noGrp="1" noChangeArrowheads="1"/>
          </p:cNvSpPr>
          <p:nvPr>
            <p:ph type="dt" sz="half" idx="10"/>
          </p:nvPr>
        </p:nvSpPr>
        <p:spPr/>
        <p:txBody>
          <a:bodyPr/>
          <a:lstStyle>
            <a:lvl1pPr>
              <a:defRPr kumimoji="0"/>
            </a:lvl1pPr>
          </a:lstStyle>
          <a:p>
            <a:pPr>
              <a:defRPr/>
            </a:pPr>
            <a:endParaRPr lang="en-US" altLang="ja-JP"/>
          </a:p>
        </p:txBody>
      </p:sp>
      <p:sp>
        <p:nvSpPr>
          <p:cNvPr id="6" name="Rectangle 10"/>
          <p:cNvSpPr>
            <a:spLocks noGrp="1" noChangeArrowheads="1"/>
          </p:cNvSpPr>
          <p:nvPr>
            <p:ph type="ftr" sz="quarter" idx="11"/>
          </p:nvPr>
        </p:nvSpPr>
        <p:spPr>
          <a:xfrm>
            <a:off x="609600" y="6248400"/>
            <a:ext cx="5421313" cy="365125"/>
          </a:xfrm>
        </p:spPr>
        <p:txBody>
          <a:bodyPr/>
          <a:lstStyle>
            <a:lvl1pPr>
              <a:defRPr/>
            </a:lvl1pPr>
          </a:lstStyle>
          <a:p>
            <a:pPr>
              <a:defRPr/>
            </a:pPr>
            <a:endParaRPr lang="en-US" altLang="ja-JP"/>
          </a:p>
        </p:txBody>
      </p:sp>
      <p:sp>
        <p:nvSpPr>
          <p:cNvPr id="7" name="Rectangle 11"/>
          <p:cNvSpPr>
            <a:spLocks noGrp="1" noChangeArrowheads="1"/>
          </p:cNvSpPr>
          <p:nvPr>
            <p:ph type="sldNum" sz="quarter" idx="12"/>
          </p:nvPr>
        </p:nvSpPr>
        <p:spPr/>
        <p:txBody>
          <a:bodyPr/>
          <a:lstStyle>
            <a:lvl1pPr>
              <a:defRPr kumimoji="0"/>
            </a:lvl1pPr>
          </a:lstStyle>
          <a:p>
            <a:pPr>
              <a:defRPr/>
            </a:pPr>
            <a:fld id="{42A68ECC-5697-43B4-B9B1-35E70DF60527}" type="slidenum">
              <a:rPr lang="en-US" altLang="ja-JP"/>
              <a:pPr>
                <a:defRPr/>
              </a:pPr>
              <a:t>&lt;#&gt;</a:t>
            </a:fld>
            <a:endParaRPr lang="en-US" altLang="ja-JP"/>
          </a:p>
        </p:txBody>
      </p:sp>
    </p:spTree>
    <p:extLst>
      <p:ext uri="{BB962C8B-B14F-4D97-AF65-F5344CB8AC3E}">
        <p14:creationId xmlns:p14="http://schemas.microsoft.com/office/powerpoint/2010/main" xmlns="" val="2907525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ja-JP" altLang="en-US"/>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4FA3382D-53FB-4BD6-8652-D66C51C69EC3}" type="slidenum">
              <a:rPr lang="ja-JP" altLang="en-US" smtClean="0"/>
              <a:pPr>
                <a:defRPr/>
              </a:pPr>
              <a:t>&lt;#&gt;</a:t>
            </a:fld>
            <a:endParaRPr lang="ja-JP" altLang="en-US"/>
          </a:p>
        </p:txBody>
      </p:sp>
    </p:spTree>
    <p:extLst>
      <p:ext uri="{BB962C8B-B14F-4D97-AF65-F5344CB8AC3E}">
        <p14:creationId xmlns:p14="http://schemas.microsoft.com/office/powerpoint/2010/main" xmlns="" val="3339846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pPr>
              <a:defRPr/>
            </a:pPr>
            <a:endParaRPr lang="ja-JP" altLang="en-US"/>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A5D6B3B6-BB83-4A49-9AF2-A3BA83D05D35}" type="slidenum">
              <a:rPr lang="ja-JP" altLang="en-US" smtClean="0"/>
              <a:pPr>
                <a:defRPr/>
              </a:pPr>
              <a:t>&lt;#&gt;</a:t>
            </a:fld>
            <a:endParaRPr lang="ja-JP" altLang="en-US"/>
          </a:p>
        </p:txBody>
      </p:sp>
    </p:spTree>
    <p:extLst>
      <p:ext uri="{BB962C8B-B14F-4D97-AF65-F5344CB8AC3E}">
        <p14:creationId xmlns:p14="http://schemas.microsoft.com/office/powerpoint/2010/main" xmlns="" val="1381296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pPr>
              <a:defRPr/>
            </a:pPr>
            <a:endParaRPr lang="ja-JP" altLang="en-US"/>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F41924D1-527C-44B7-A09A-107A5D25D4F2}" type="slidenum">
              <a:rPr lang="ja-JP" altLang="en-US" smtClean="0"/>
              <a:pPr>
                <a:defRPr/>
              </a:pPr>
              <a:t>&lt;#&gt;</a:t>
            </a:fld>
            <a:endParaRPr lang="ja-JP" altLang="en-US"/>
          </a:p>
        </p:txBody>
      </p:sp>
    </p:spTree>
    <p:extLst>
      <p:ext uri="{BB962C8B-B14F-4D97-AF65-F5344CB8AC3E}">
        <p14:creationId xmlns:p14="http://schemas.microsoft.com/office/powerpoint/2010/main" xmlns="" val="3584434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pPr>
              <a:defRPr/>
            </a:pPr>
            <a:endParaRPr lang="ja-JP" altLang="en-US"/>
          </a:p>
        </p:txBody>
      </p:sp>
      <p:sp>
        <p:nvSpPr>
          <p:cNvPr id="8" name="フッター プレースホルダー 7"/>
          <p:cNvSpPr>
            <a:spLocks noGrp="1"/>
          </p:cNvSpPr>
          <p:nvPr>
            <p:ph type="ftr" sz="quarter" idx="11"/>
          </p:nvPr>
        </p:nvSpPr>
        <p:spPr/>
        <p:txBody>
          <a:bodyPr/>
          <a:lstStyle/>
          <a:p>
            <a:pPr>
              <a:defRPr/>
            </a:pPr>
            <a:endParaRPr lang="en-US" altLang="ja-JP"/>
          </a:p>
        </p:txBody>
      </p:sp>
      <p:sp>
        <p:nvSpPr>
          <p:cNvPr id="9" name="スライド番号プレースホルダー 8"/>
          <p:cNvSpPr>
            <a:spLocks noGrp="1"/>
          </p:cNvSpPr>
          <p:nvPr>
            <p:ph type="sldNum" sz="quarter" idx="12"/>
          </p:nvPr>
        </p:nvSpPr>
        <p:spPr/>
        <p:txBody>
          <a:bodyPr/>
          <a:lstStyle/>
          <a:p>
            <a:pPr>
              <a:defRPr/>
            </a:pPr>
            <a:fld id="{322AD399-559F-469B-8BFD-E719C4656A17}" type="slidenum">
              <a:rPr lang="ja-JP" altLang="en-US" smtClean="0"/>
              <a:pPr>
                <a:defRPr/>
              </a:pPr>
              <a:t>&lt;#&gt;</a:t>
            </a:fld>
            <a:endParaRPr lang="ja-JP" altLang="en-US"/>
          </a:p>
        </p:txBody>
      </p:sp>
    </p:spTree>
    <p:extLst>
      <p:ext uri="{BB962C8B-B14F-4D97-AF65-F5344CB8AC3E}">
        <p14:creationId xmlns:p14="http://schemas.microsoft.com/office/powerpoint/2010/main" xmlns="" val="391191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endParaRPr lang="ja-JP" altLang="en-US"/>
          </a:p>
        </p:txBody>
      </p:sp>
      <p:sp>
        <p:nvSpPr>
          <p:cNvPr id="4" name="フッター プレースホルダー 3"/>
          <p:cNvSpPr>
            <a:spLocks noGrp="1"/>
          </p:cNvSpPr>
          <p:nvPr>
            <p:ph type="ftr" sz="quarter" idx="11"/>
          </p:nvPr>
        </p:nvSpPr>
        <p:spPr/>
        <p:txBody>
          <a:bodyPr/>
          <a:lstStyle/>
          <a:p>
            <a:pPr>
              <a:defRPr/>
            </a:pPr>
            <a:endParaRPr lang="en-US" altLang="ja-JP"/>
          </a:p>
        </p:txBody>
      </p:sp>
      <p:sp>
        <p:nvSpPr>
          <p:cNvPr id="5" name="スライド番号プレースホルダー 4"/>
          <p:cNvSpPr>
            <a:spLocks noGrp="1"/>
          </p:cNvSpPr>
          <p:nvPr>
            <p:ph type="sldNum" sz="quarter" idx="12"/>
          </p:nvPr>
        </p:nvSpPr>
        <p:spPr/>
        <p:txBody>
          <a:bodyPr/>
          <a:lstStyle/>
          <a:p>
            <a:pPr>
              <a:defRPr/>
            </a:pPr>
            <a:fld id="{0C9A0285-DEFC-45DA-910A-B43D78351A4E}" type="slidenum">
              <a:rPr lang="ja-JP" altLang="en-US" smtClean="0"/>
              <a:pPr>
                <a:defRPr/>
              </a:pPr>
              <a:t>&lt;#&gt;</a:t>
            </a:fld>
            <a:endParaRPr lang="ja-JP" altLang="en-US"/>
          </a:p>
        </p:txBody>
      </p:sp>
    </p:spTree>
    <p:extLst>
      <p:ext uri="{BB962C8B-B14F-4D97-AF65-F5344CB8AC3E}">
        <p14:creationId xmlns:p14="http://schemas.microsoft.com/office/powerpoint/2010/main" xmlns="" val="1805954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ja-JP" altLang="en-US"/>
          </a:p>
        </p:txBody>
      </p:sp>
      <p:sp>
        <p:nvSpPr>
          <p:cNvPr id="3" name="フッター プレースホルダー 2"/>
          <p:cNvSpPr>
            <a:spLocks noGrp="1"/>
          </p:cNvSpPr>
          <p:nvPr>
            <p:ph type="ftr" sz="quarter" idx="11"/>
          </p:nvPr>
        </p:nvSpPr>
        <p:spPr/>
        <p:txBody>
          <a:bodyPr/>
          <a:lstStyle/>
          <a:p>
            <a:pPr>
              <a:defRPr/>
            </a:pPr>
            <a:endParaRPr lang="en-US" altLang="ja-JP"/>
          </a:p>
        </p:txBody>
      </p:sp>
      <p:sp>
        <p:nvSpPr>
          <p:cNvPr id="4" name="スライド番号プレースホルダー 3"/>
          <p:cNvSpPr>
            <a:spLocks noGrp="1"/>
          </p:cNvSpPr>
          <p:nvPr>
            <p:ph type="sldNum" sz="quarter" idx="12"/>
          </p:nvPr>
        </p:nvSpPr>
        <p:spPr/>
        <p:txBody>
          <a:bodyPr/>
          <a:lstStyle/>
          <a:p>
            <a:pPr>
              <a:defRPr/>
            </a:pPr>
            <a:fld id="{16CB930A-51BE-4459-999F-CFF70DB38B5A}" type="slidenum">
              <a:rPr lang="ja-JP" altLang="en-US" smtClean="0"/>
              <a:pPr>
                <a:defRPr/>
              </a:pPr>
              <a:t>&lt;#&gt;</a:t>
            </a:fld>
            <a:endParaRPr lang="ja-JP" altLang="en-US"/>
          </a:p>
        </p:txBody>
      </p:sp>
    </p:spTree>
    <p:extLst>
      <p:ext uri="{BB962C8B-B14F-4D97-AF65-F5344CB8AC3E}">
        <p14:creationId xmlns:p14="http://schemas.microsoft.com/office/powerpoint/2010/main" xmlns="" val="299168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endParaRPr lang="ja-JP" altLang="en-US"/>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CF1C27DD-0BB8-4AD9-B161-ADB2E1810180}" type="slidenum">
              <a:rPr lang="ja-JP" altLang="en-US" smtClean="0"/>
              <a:pPr>
                <a:defRPr/>
              </a:pPr>
              <a:t>&lt;#&gt;</a:t>
            </a:fld>
            <a:endParaRPr lang="ja-JP" altLang="en-US"/>
          </a:p>
        </p:txBody>
      </p:sp>
    </p:spTree>
    <p:extLst>
      <p:ext uri="{BB962C8B-B14F-4D97-AF65-F5344CB8AC3E}">
        <p14:creationId xmlns:p14="http://schemas.microsoft.com/office/powerpoint/2010/main" xmlns="" val="3861276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endParaRPr lang="ja-JP" altLang="en-US"/>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957DA328-FC5C-4DC3-BD47-49D01754596E}" type="slidenum">
              <a:rPr lang="ja-JP" altLang="en-US" smtClean="0"/>
              <a:pPr>
                <a:defRPr/>
              </a:pPr>
              <a:t>&lt;#&gt;</a:t>
            </a:fld>
            <a:endParaRPr lang="ja-JP" altLang="en-US"/>
          </a:p>
        </p:txBody>
      </p:sp>
    </p:spTree>
    <p:extLst>
      <p:ext uri="{BB962C8B-B14F-4D97-AF65-F5344CB8AC3E}">
        <p14:creationId xmlns:p14="http://schemas.microsoft.com/office/powerpoint/2010/main" xmlns="" val="86120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F1C27DD-0BB8-4AD9-B161-ADB2E1810180}" type="slidenum">
              <a:rPr lang="ja-JP" altLang="en-US" smtClean="0"/>
              <a:pPr>
                <a:defRPr/>
              </a:pPr>
              <a:t>&lt;#&gt;</a:t>
            </a:fld>
            <a:endParaRPr lang="ja-JP" altLang="en-US"/>
          </a:p>
        </p:txBody>
      </p:sp>
    </p:spTree>
    <p:extLst>
      <p:ext uri="{BB962C8B-B14F-4D97-AF65-F5344CB8AC3E}">
        <p14:creationId xmlns:p14="http://schemas.microsoft.com/office/powerpoint/2010/main" xmlns="" val="4131240931"/>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 id="2147484076"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39552" y="2606310"/>
            <a:ext cx="8064896" cy="2088431"/>
          </a:xfrm>
        </p:spPr>
        <p:txBody>
          <a:bodyPr>
            <a:normAutofit/>
          </a:bodyPr>
          <a:lstStyle/>
          <a:p>
            <a:pPr>
              <a:defRPr/>
            </a:pPr>
            <a:r>
              <a:rPr lang="ja-JP" altLang="en-US" sz="4800" dirty="0" smtClean="0"/>
              <a:t>摂食障害と家族の関係</a:t>
            </a:r>
            <a:endParaRPr kumimoji="1" lang="ja-JP" altLang="en-US" sz="4800" dirty="0"/>
          </a:p>
        </p:txBody>
      </p:sp>
      <p:sp>
        <p:nvSpPr>
          <p:cNvPr id="3" name="サブタイトル 2"/>
          <p:cNvSpPr>
            <a:spLocks noGrp="1"/>
          </p:cNvSpPr>
          <p:nvPr>
            <p:ph type="subTitle" idx="1"/>
          </p:nvPr>
        </p:nvSpPr>
        <p:spPr>
          <a:xfrm>
            <a:off x="2268538" y="6308725"/>
            <a:ext cx="6705600" cy="425450"/>
          </a:xfrm>
        </p:spPr>
        <p:txBody>
          <a:bodyPr>
            <a:normAutofit fontScale="92500" lnSpcReduction="20000"/>
          </a:bodyPr>
          <a:lstStyle/>
          <a:p>
            <a:pPr>
              <a:defRPr/>
            </a:pPr>
            <a:r>
              <a:rPr lang="ja-JP" altLang="en-US" sz="2800" dirty="0" smtClean="0"/>
              <a:t>平成</a:t>
            </a:r>
            <a:r>
              <a:rPr lang="en-US" altLang="ja-JP" sz="2800" dirty="0" smtClean="0"/>
              <a:t>24</a:t>
            </a:r>
            <a:r>
              <a:rPr lang="ja-JP" altLang="en-US" sz="2800" dirty="0" smtClean="0"/>
              <a:t>年</a:t>
            </a:r>
            <a:r>
              <a:rPr lang="en-US" altLang="ja-JP" sz="2800" dirty="0"/>
              <a:t>9</a:t>
            </a:r>
            <a:r>
              <a:rPr lang="ja-JP" altLang="en-US" sz="2800" dirty="0" smtClean="0"/>
              <a:t>月</a:t>
            </a:r>
            <a:r>
              <a:rPr lang="en-US" altLang="ja-JP" sz="2800" dirty="0"/>
              <a:t>15</a:t>
            </a:r>
            <a:r>
              <a:rPr lang="ja-JP" altLang="en-US" sz="2800" dirty="0" smtClean="0"/>
              <a:t>日</a:t>
            </a:r>
            <a:r>
              <a:rPr lang="en-US" altLang="ja-JP" sz="2800" dirty="0" smtClean="0"/>
              <a:t> </a:t>
            </a:r>
            <a:r>
              <a:rPr lang="ja-JP" altLang="en-US" sz="2800" dirty="0" smtClean="0"/>
              <a:t>ウィングス京都</a:t>
            </a:r>
          </a:p>
          <a:p>
            <a:pPr>
              <a:defRPr/>
            </a:pPr>
            <a:endParaRPr lang="ja-JP" altLang="en-US" dirty="0"/>
          </a:p>
        </p:txBody>
      </p:sp>
      <p:sp>
        <p:nvSpPr>
          <p:cNvPr id="4100" name="正方形/長方形 3"/>
          <p:cNvSpPr>
            <a:spLocks noChangeArrowheads="1"/>
          </p:cNvSpPr>
          <p:nvPr/>
        </p:nvSpPr>
        <p:spPr bwMode="auto">
          <a:xfrm>
            <a:off x="2195513" y="684213"/>
            <a:ext cx="583247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ja-JP" altLang="en-US" sz="3200">
                <a:latin typeface="ＭＳ Ｐゴシック" charset="-128"/>
              </a:rPr>
              <a:t>第</a:t>
            </a:r>
            <a:r>
              <a:rPr lang="en-US" altLang="ja-JP" sz="3200">
                <a:latin typeface="ＭＳ Ｐゴシック" charset="-128"/>
              </a:rPr>
              <a:t>3</a:t>
            </a:r>
            <a:r>
              <a:rPr lang="ja-JP" altLang="en-US" sz="3200">
                <a:latin typeface="ＭＳ Ｐゴシック" charset="-128"/>
              </a:rPr>
              <a:t>回きょうと摂食障害家族教室</a:t>
            </a:r>
            <a:endParaRPr lang="en-US" altLang="ja-JP" sz="3200">
              <a:latin typeface="ＭＳ Ｐゴシック" charset="-128"/>
            </a:endParaRPr>
          </a:p>
        </p:txBody>
      </p:sp>
      <p:sp>
        <p:nvSpPr>
          <p:cNvPr id="5" name="タイトル 1"/>
          <p:cNvSpPr txBox="1">
            <a:spLocks/>
          </p:cNvSpPr>
          <p:nvPr/>
        </p:nvSpPr>
        <p:spPr>
          <a:xfrm>
            <a:off x="1116013" y="4221163"/>
            <a:ext cx="8064500" cy="936625"/>
          </a:xfrm>
          <a:prstGeom prst="rect">
            <a:avLst/>
          </a:prstGeom>
        </p:spPr>
        <p:txBody>
          <a:bodyPr anchor="b"/>
          <a:lstStyle/>
          <a:p>
            <a:pPr algn="ctr" fontAlgn="auto">
              <a:spcAft>
                <a:spcPts val="0"/>
              </a:spcAft>
              <a:defRPr/>
            </a:pPr>
            <a:endParaRPr lang="ja-JP" altLang="en-US" sz="28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
        <p:nvSpPr>
          <p:cNvPr id="4" name="スライド番号プレースホルダー 3"/>
          <p:cNvSpPr>
            <a:spLocks noGrp="1"/>
          </p:cNvSpPr>
          <p:nvPr>
            <p:ph type="sldNum" sz="quarter" idx="12"/>
          </p:nvPr>
        </p:nvSpPr>
        <p:spPr/>
        <p:txBody>
          <a:bodyPr/>
          <a:lstStyle/>
          <a:p>
            <a:pPr>
              <a:defRPr/>
            </a:pPr>
            <a:fld id="{C46CE777-5450-4050-9E73-55962D63DA01}" type="slidenum">
              <a:rPr lang="ja-JP" altLang="en-US" smtClean="0"/>
              <a:pPr>
                <a:defRPr/>
              </a:pPr>
              <a:t>1</a:t>
            </a:fld>
            <a:endParaRPr lang="ja-JP"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defRPr/>
            </a:pPr>
            <a:r>
              <a:rPr lang="ja-JP" altLang="en-US" sz="4000" dirty="0" smtClean="0"/>
              <a:t>クラゲ・タイプ　～感情過多～</a:t>
            </a:r>
            <a:endParaRPr lang="ja-JP" altLang="en-US" sz="4000" dirty="0"/>
          </a:p>
        </p:txBody>
      </p:sp>
      <p:sp>
        <p:nvSpPr>
          <p:cNvPr id="13315" name="コンテンツ プレースホルダ 2"/>
          <p:cNvSpPr>
            <a:spLocks noGrp="1"/>
          </p:cNvSpPr>
          <p:nvPr>
            <p:ph idx="1"/>
          </p:nvPr>
        </p:nvSpPr>
        <p:spPr>
          <a:xfrm>
            <a:off x="251520" y="1196752"/>
            <a:ext cx="8641655" cy="5545361"/>
          </a:xfrm>
        </p:spPr>
        <p:txBody>
          <a:bodyPr>
            <a:noAutofit/>
          </a:bodyPr>
          <a:lstStyle/>
          <a:p>
            <a:pPr>
              <a:buFont typeface="Wingdings" pitchFamily="2" charset="2"/>
              <a:buChar char="u"/>
            </a:pPr>
            <a:r>
              <a:rPr lang="ja-JP" altLang="en-US" sz="2800" dirty="0" smtClean="0"/>
              <a:t>摂食障害に関して知識が不十分だったり誤解があると、強烈で露骨な情緒的反応をしてしまいやすい。</a:t>
            </a:r>
            <a:endParaRPr lang="en-US" altLang="ja-JP" sz="2800" dirty="0" smtClean="0"/>
          </a:p>
          <a:p>
            <a:r>
              <a:rPr lang="ja-JP" altLang="en-US" sz="2400" dirty="0" smtClean="0"/>
              <a:t>「子供が摂食障害になったのは親のせい」と</a:t>
            </a:r>
            <a:r>
              <a:rPr lang="ja-JP" altLang="en-US" sz="2400" dirty="0" err="1" smtClean="0"/>
              <a:t>いう誤った</a:t>
            </a:r>
            <a:r>
              <a:rPr lang="ja-JP" altLang="en-US" sz="2400" dirty="0" smtClean="0"/>
              <a:t>思い込み。</a:t>
            </a:r>
            <a:endParaRPr lang="en-US" altLang="ja-JP" sz="2400" dirty="0" smtClean="0"/>
          </a:p>
          <a:p>
            <a:r>
              <a:rPr lang="ja-JP" altLang="en-US" sz="2400" dirty="0" smtClean="0"/>
              <a:t>親としての能力に関して完全主義的。</a:t>
            </a:r>
            <a:endParaRPr lang="en-US" altLang="ja-JP" sz="2400" dirty="0" smtClean="0"/>
          </a:p>
          <a:p>
            <a:r>
              <a:rPr lang="ja-JP" altLang="en-US" sz="2400" dirty="0" smtClean="0"/>
              <a:t>子供の人生や幸福に対して全面的に責任を感じてしまう。</a:t>
            </a:r>
            <a:endParaRPr lang="en-US" altLang="ja-JP" sz="2400" dirty="0" smtClean="0"/>
          </a:p>
          <a:p>
            <a:pPr>
              <a:buFont typeface="Wingdings" pitchFamily="2" charset="2"/>
              <a:buChar char="u"/>
            </a:pPr>
            <a:r>
              <a:rPr lang="ja-JP" altLang="en-US" sz="2800" dirty="0" smtClean="0"/>
              <a:t>過敏でめそめそした対応は、本人の疲労や絶望感の原因となること</a:t>
            </a:r>
            <a:r>
              <a:rPr lang="ja-JP" altLang="en-US" sz="2800" dirty="0"/>
              <a:t>もある</a:t>
            </a:r>
            <a:r>
              <a:rPr lang="ja-JP" altLang="en-US" sz="2800" dirty="0" smtClean="0"/>
              <a:t>。</a:t>
            </a:r>
            <a:endParaRPr lang="en-US" altLang="ja-JP" sz="2800" dirty="0"/>
          </a:p>
          <a:p>
            <a:r>
              <a:rPr lang="ja-JP" altLang="en-US" sz="2400" dirty="0" smtClean="0"/>
              <a:t>「また母親を困らせてしまった、私は悪い子だ」</a:t>
            </a:r>
            <a:endParaRPr lang="en-US" altLang="ja-JP" sz="2400" dirty="0" smtClean="0"/>
          </a:p>
          <a:p>
            <a:pPr>
              <a:buFont typeface="Wingdings" pitchFamily="2" charset="2"/>
              <a:buChar char="u"/>
            </a:pPr>
            <a:r>
              <a:rPr lang="ja-JP" altLang="en-US" sz="2800" dirty="0" smtClean="0"/>
              <a:t>家族が無力感を覚えてこのような対応をする場合、家族自身の健康も損なわれていると考えられ</a:t>
            </a:r>
            <a:r>
              <a:rPr lang="ja-JP" altLang="en-US" sz="2800" dirty="0"/>
              <a:t>る</a:t>
            </a:r>
            <a:r>
              <a:rPr lang="ja-JP" altLang="en-US" sz="2800" dirty="0" smtClean="0"/>
              <a:t>。</a:t>
            </a:r>
            <a:endParaRPr lang="en-US" altLang="ja-JP" sz="2800" dirty="0"/>
          </a:p>
          <a:p>
            <a:r>
              <a:rPr lang="ja-JP" altLang="en-US" sz="2400" dirty="0" smtClean="0"/>
              <a:t>うつ病を予防する。</a:t>
            </a:r>
            <a:endParaRPr lang="en-US" altLang="ja-JP" sz="2400" dirty="0"/>
          </a:p>
          <a:p>
            <a:r>
              <a:rPr lang="ja-JP" altLang="en-US" sz="2400" dirty="0"/>
              <a:t>いたわり</a:t>
            </a:r>
            <a:r>
              <a:rPr lang="ja-JP" altLang="en-US" sz="2400" dirty="0" smtClean="0"/>
              <a:t>やアドバイスなど、精神的サポートが必要。</a:t>
            </a:r>
          </a:p>
        </p:txBody>
      </p:sp>
      <p:sp>
        <p:nvSpPr>
          <p:cNvPr id="3" name="スライド番号プレースホルダー 2"/>
          <p:cNvSpPr>
            <a:spLocks noGrp="1"/>
          </p:cNvSpPr>
          <p:nvPr>
            <p:ph type="sldNum" sz="quarter" idx="12"/>
          </p:nvPr>
        </p:nvSpPr>
        <p:spPr/>
        <p:txBody>
          <a:bodyPr/>
          <a:lstStyle/>
          <a:p>
            <a:pPr>
              <a:defRPr/>
            </a:pPr>
            <a:fld id="{4FA3382D-53FB-4BD6-8652-D66C51C69EC3}" type="slidenum">
              <a:rPr lang="ja-JP" altLang="en-US" smtClean="0"/>
              <a:pPr>
                <a:defRPr/>
              </a:pPr>
              <a:t>10</a:t>
            </a:fld>
            <a:endParaRPr lang="ja-JP"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defRPr/>
            </a:pPr>
            <a:r>
              <a:rPr lang="ja-JP" altLang="en-US" sz="4000" dirty="0" smtClean="0"/>
              <a:t>ダチョウ・タイプ　～乏しい感情～</a:t>
            </a:r>
            <a:endParaRPr lang="ja-JP" altLang="en-US" sz="4000" dirty="0"/>
          </a:p>
        </p:txBody>
      </p:sp>
      <p:sp>
        <p:nvSpPr>
          <p:cNvPr id="14339" name="コンテンツ プレースホルダ 2"/>
          <p:cNvSpPr>
            <a:spLocks noGrp="1"/>
          </p:cNvSpPr>
          <p:nvPr>
            <p:ph idx="1"/>
          </p:nvPr>
        </p:nvSpPr>
        <p:spPr>
          <a:xfrm>
            <a:off x="323528" y="1268413"/>
            <a:ext cx="8585522" cy="5257800"/>
          </a:xfrm>
        </p:spPr>
        <p:txBody>
          <a:bodyPr>
            <a:normAutofit/>
          </a:bodyPr>
          <a:lstStyle/>
          <a:p>
            <a:pPr>
              <a:buFont typeface="Wingdings" pitchFamily="2" charset="2"/>
              <a:buChar char="u"/>
            </a:pPr>
            <a:r>
              <a:rPr lang="ja-JP" altLang="en-US" sz="2800" dirty="0" smtClean="0"/>
              <a:t>摂食障害に伴う行動に直面することに困難を感じ、とても耐えられないと思っている家族もいる。</a:t>
            </a:r>
            <a:endParaRPr lang="en-US" altLang="ja-JP" sz="2800" dirty="0" smtClean="0"/>
          </a:p>
          <a:p>
            <a:pPr>
              <a:buFont typeface="Wingdings" pitchFamily="2" charset="2"/>
              <a:buChar char="u"/>
            </a:pPr>
            <a:r>
              <a:rPr lang="ja-JP" altLang="en-US" sz="2800" dirty="0" smtClean="0"/>
              <a:t>問題となっていることについて考えたり、話したりすることを全く避けてしまう。</a:t>
            </a:r>
            <a:endParaRPr lang="en-US" altLang="ja-JP" sz="2800" dirty="0" smtClean="0"/>
          </a:p>
          <a:p>
            <a:pPr>
              <a:buFont typeface="Wingdings" pitchFamily="2" charset="2"/>
              <a:buChar char="u"/>
            </a:pPr>
            <a:r>
              <a:rPr lang="ja-JP" altLang="en-US" sz="2800" dirty="0" smtClean="0"/>
              <a:t>本人の行動がもたらす影響を認めようとしなかったり、無視しようとする。</a:t>
            </a:r>
            <a:endParaRPr lang="en-US" altLang="ja-JP" sz="2800" dirty="0" smtClean="0"/>
          </a:p>
          <a:p>
            <a:pPr>
              <a:buFont typeface="Wingdings" pitchFamily="2" charset="2"/>
              <a:buChar char="u"/>
            </a:pPr>
            <a:r>
              <a:rPr lang="ja-JP" altLang="en-US" sz="2800" dirty="0" smtClean="0"/>
              <a:t>家族が被る</a:t>
            </a:r>
            <a:r>
              <a:rPr lang="ja-JP" altLang="en-US" sz="2800" dirty="0"/>
              <a:t>影響</a:t>
            </a:r>
            <a:r>
              <a:rPr lang="ja-JP" altLang="en-US" sz="2800" dirty="0" smtClean="0"/>
              <a:t>について、気づいていることもあれば、あるいは全く気づいていないことも。</a:t>
            </a:r>
            <a:endParaRPr lang="en-US" altLang="ja-JP" sz="2800" dirty="0" smtClean="0"/>
          </a:p>
          <a:p>
            <a:pPr>
              <a:buFont typeface="Wingdings" pitchFamily="2" charset="2"/>
              <a:buChar char="u"/>
            </a:pPr>
            <a:r>
              <a:rPr lang="ja-JP" altLang="en-US" sz="2800" dirty="0" smtClean="0"/>
              <a:t>できるだけ家から離れてやっかいな状況に直面することを避け、仕事やその他の活動に没頭しようと</a:t>
            </a:r>
            <a:r>
              <a:rPr lang="ja-JP" altLang="en-US" sz="2800" dirty="0"/>
              <a:t>しているの</a:t>
            </a:r>
            <a:r>
              <a:rPr lang="ja-JP" altLang="en-US" sz="2800" dirty="0" smtClean="0"/>
              <a:t>かもしれない。</a:t>
            </a:r>
          </a:p>
          <a:p>
            <a:pPr>
              <a:buFont typeface="Wingdings" pitchFamily="2" charset="2"/>
              <a:buChar char="u"/>
            </a:pPr>
            <a:endParaRPr lang="ja-JP" altLang="en-US" sz="2400" dirty="0" smtClean="0"/>
          </a:p>
        </p:txBody>
      </p:sp>
      <p:sp>
        <p:nvSpPr>
          <p:cNvPr id="3" name="スライド番号プレースホルダー 2"/>
          <p:cNvSpPr>
            <a:spLocks noGrp="1"/>
          </p:cNvSpPr>
          <p:nvPr>
            <p:ph type="sldNum" sz="quarter" idx="12"/>
          </p:nvPr>
        </p:nvSpPr>
        <p:spPr/>
        <p:txBody>
          <a:bodyPr/>
          <a:lstStyle/>
          <a:p>
            <a:pPr>
              <a:defRPr/>
            </a:pPr>
            <a:fld id="{4FA3382D-53FB-4BD6-8652-D66C51C69EC3}" type="slidenum">
              <a:rPr lang="ja-JP" altLang="en-US" smtClean="0"/>
              <a:pPr>
                <a:defRPr/>
              </a:pPr>
              <a:t>11</a:t>
            </a:fld>
            <a:endParaRPr lang="ja-JP"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476672"/>
            <a:ext cx="8442077" cy="990600"/>
          </a:xfrm>
        </p:spPr>
        <p:txBody>
          <a:bodyPr>
            <a:noAutofit/>
          </a:bodyPr>
          <a:lstStyle/>
          <a:p>
            <a:pPr>
              <a:defRPr/>
            </a:pPr>
            <a:r>
              <a:rPr lang="ja-JP" altLang="en-US" sz="4000" dirty="0" smtClean="0"/>
              <a:t>セントバーナード犬・タイプ</a:t>
            </a:r>
            <a:r>
              <a:rPr lang="en-US" altLang="ja-JP" sz="4000" dirty="0" smtClean="0"/>
              <a:t/>
            </a:r>
            <a:br>
              <a:rPr lang="en-US" altLang="ja-JP" sz="4000" dirty="0" smtClean="0"/>
            </a:br>
            <a:r>
              <a:rPr lang="ja-JP" altLang="en-US" sz="4000" dirty="0" smtClean="0"/>
              <a:t>～暖かさと穏やかさ～</a:t>
            </a:r>
            <a:endParaRPr lang="ja-JP" altLang="en-US" sz="4000" dirty="0"/>
          </a:p>
        </p:txBody>
      </p:sp>
      <p:sp>
        <p:nvSpPr>
          <p:cNvPr id="15363" name="コンテンツ プレースホルダ 2"/>
          <p:cNvSpPr>
            <a:spLocks noGrp="1"/>
          </p:cNvSpPr>
          <p:nvPr>
            <p:ph idx="1"/>
          </p:nvPr>
        </p:nvSpPr>
        <p:spPr>
          <a:xfrm>
            <a:off x="251520" y="1916832"/>
            <a:ext cx="8738493" cy="4464918"/>
          </a:xfrm>
        </p:spPr>
        <p:txBody>
          <a:bodyPr>
            <a:normAutofit/>
          </a:bodyPr>
          <a:lstStyle/>
          <a:p>
            <a:pPr>
              <a:buFont typeface="Wingdings" pitchFamily="2" charset="2"/>
              <a:buChar char="u"/>
            </a:pPr>
            <a:r>
              <a:rPr lang="ja-JP" altLang="en-US" sz="2800" dirty="0" smtClean="0"/>
              <a:t>対応が一貫して</a:t>
            </a:r>
            <a:r>
              <a:rPr lang="ja-JP" altLang="en-US" sz="2800" dirty="0"/>
              <a:t>おり</a:t>
            </a:r>
            <a:r>
              <a:rPr lang="ja-JP" altLang="en-US" sz="2800" dirty="0" smtClean="0"/>
              <a:t>、あらゆる状況において確実で頼りになる。</a:t>
            </a:r>
            <a:endParaRPr lang="en-US" altLang="ja-JP" sz="2800" dirty="0" smtClean="0"/>
          </a:p>
          <a:p>
            <a:pPr>
              <a:buFont typeface="Wingdings" pitchFamily="2" charset="2"/>
              <a:buChar char="u"/>
            </a:pPr>
            <a:r>
              <a:rPr lang="ja-JP" altLang="en-US" sz="2800" dirty="0" smtClean="0"/>
              <a:t>たとえ危険な場面でも、穏やかで落ち着いている。</a:t>
            </a:r>
            <a:endParaRPr lang="en-US" altLang="ja-JP" sz="2800" dirty="0" smtClean="0"/>
          </a:p>
          <a:p>
            <a:pPr>
              <a:buFont typeface="Wingdings" pitchFamily="2" charset="2"/>
              <a:buChar char="u"/>
            </a:pPr>
            <a:r>
              <a:rPr lang="ja-JP" altLang="en-US" sz="2800" dirty="0" smtClean="0"/>
              <a:t>パニックに陥ったり、がみがみ言わない。それをすれば、本人も家族も混乱し、解決につながらないことを知っている。</a:t>
            </a:r>
            <a:endParaRPr lang="en-US" altLang="ja-JP" sz="2800" dirty="0" smtClean="0"/>
          </a:p>
          <a:p>
            <a:pPr>
              <a:buFont typeface="Wingdings" pitchFamily="2" charset="2"/>
              <a:buChar char="u"/>
            </a:pPr>
            <a:r>
              <a:rPr lang="ja-JP" altLang="en-US" sz="2800" dirty="0" smtClean="0"/>
              <a:t>律儀で思いやりがあり、温かで包容力がある。</a:t>
            </a:r>
          </a:p>
        </p:txBody>
      </p:sp>
      <p:sp>
        <p:nvSpPr>
          <p:cNvPr id="3" name="スライド番号プレースホルダー 2"/>
          <p:cNvSpPr>
            <a:spLocks noGrp="1"/>
          </p:cNvSpPr>
          <p:nvPr>
            <p:ph type="sldNum" sz="quarter" idx="12"/>
          </p:nvPr>
        </p:nvSpPr>
        <p:spPr/>
        <p:txBody>
          <a:bodyPr/>
          <a:lstStyle/>
          <a:p>
            <a:pPr>
              <a:defRPr/>
            </a:pPr>
            <a:fld id="{4FA3382D-53FB-4BD6-8652-D66C51C69EC3}" type="slidenum">
              <a:rPr lang="ja-JP" altLang="en-US" smtClean="0"/>
              <a:pPr>
                <a:defRPr/>
              </a:pPr>
              <a:t>12</a:t>
            </a:fld>
            <a:endParaRPr lang="ja-JP"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defRPr/>
            </a:pPr>
            <a:r>
              <a:rPr lang="ja-JP" altLang="en-US" dirty="0" smtClean="0"/>
              <a:t>それぞれのタイプの注意点</a:t>
            </a:r>
            <a:endParaRPr lang="ja-JP" altLang="en-US" dirty="0"/>
          </a:p>
        </p:txBody>
      </p:sp>
      <p:sp>
        <p:nvSpPr>
          <p:cNvPr id="16387" name="コンテンツ プレースホルダ 2"/>
          <p:cNvSpPr>
            <a:spLocks noGrp="1"/>
          </p:cNvSpPr>
          <p:nvPr>
            <p:ph idx="1"/>
          </p:nvPr>
        </p:nvSpPr>
        <p:spPr>
          <a:xfrm>
            <a:off x="539552" y="1700808"/>
            <a:ext cx="8229600" cy="4525962"/>
          </a:xfrm>
        </p:spPr>
        <p:txBody>
          <a:bodyPr>
            <a:normAutofit fontScale="92500" lnSpcReduction="10000"/>
          </a:bodyPr>
          <a:lstStyle/>
          <a:p>
            <a:pPr marL="514350" indent="-514350">
              <a:buFont typeface="Wingdings" pitchFamily="2" charset="2"/>
              <a:buChar char="u"/>
            </a:pPr>
            <a:r>
              <a:rPr lang="ja-JP" altLang="en-US" sz="3000" dirty="0" smtClean="0"/>
              <a:t>サイ・タイプの対応のように、「変化に向けて（本人を差し置いて）突進する」ことには注意しましょう。</a:t>
            </a:r>
          </a:p>
          <a:p>
            <a:pPr marL="514350" indent="-514350">
              <a:buFont typeface="Wingdings" pitchFamily="2" charset="2"/>
              <a:buChar char="u"/>
            </a:pPr>
            <a:r>
              <a:rPr lang="ja-JP" altLang="en-US" sz="3000" dirty="0" smtClean="0"/>
              <a:t>カンガルー・タイプの対応のように、本人を「お腹の袋」に入れて、過保護にすることには注意しましょう。</a:t>
            </a:r>
          </a:p>
          <a:p>
            <a:pPr marL="514350" indent="-514350">
              <a:buFont typeface="Wingdings" pitchFamily="2" charset="2"/>
              <a:buChar char="u"/>
            </a:pPr>
            <a:r>
              <a:rPr lang="ja-JP" altLang="en-US" sz="3000" dirty="0" smtClean="0"/>
              <a:t>クラゲ・タイプの対応のように、感情的な反応をあからさまに表わすことには注意しましょう。</a:t>
            </a:r>
          </a:p>
          <a:p>
            <a:pPr marL="514350" indent="-514350">
              <a:buFont typeface="Wingdings" pitchFamily="2" charset="2"/>
              <a:buChar char="u"/>
            </a:pPr>
            <a:r>
              <a:rPr lang="ja-JP" altLang="en-US" sz="3000" dirty="0" smtClean="0"/>
              <a:t>ダチョウ・タイプの対応のように、頭を砂の中に隠すように摂食障害の症状を見て見ぬふりして、「いつか本人がひとりで勝手に治すのでは」とただ待っていても、何の助けにもなりません。</a:t>
            </a:r>
          </a:p>
        </p:txBody>
      </p:sp>
      <p:sp>
        <p:nvSpPr>
          <p:cNvPr id="3" name="スライド番号プレースホルダー 2"/>
          <p:cNvSpPr>
            <a:spLocks noGrp="1"/>
          </p:cNvSpPr>
          <p:nvPr>
            <p:ph type="sldNum" sz="quarter" idx="12"/>
          </p:nvPr>
        </p:nvSpPr>
        <p:spPr/>
        <p:txBody>
          <a:bodyPr/>
          <a:lstStyle/>
          <a:p>
            <a:pPr>
              <a:defRPr/>
            </a:pPr>
            <a:fld id="{4FA3382D-53FB-4BD6-8652-D66C51C69EC3}" type="slidenum">
              <a:rPr lang="ja-JP" altLang="en-US" smtClean="0"/>
              <a:pPr>
                <a:defRPr/>
              </a:pPr>
              <a:t>13</a:t>
            </a:fld>
            <a:endParaRPr lang="ja-JP"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564904"/>
            <a:ext cx="8820472" cy="1362075"/>
          </a:xfrm>
        </p:spPr>
        <p:txBody>
          <a:bodyPr>
            <a:noAutofit/>
          </a:bodyPr>
          <a:lstStyle/>
          <a:p>
            <a:pPr>
              <a:defRPr/>
            </a:pPr>
            <a:r>
              <a:rPr lang="ja-JP" altLang="en-US" sz="4800" dirty="0" smtClean="0"/>
              <a:t>家族のストレスにどう対処するか</a:t>
            </a:r>
            <a:endParaRPr lang="ja-JP" altLang="en-US" sz="4800" dirty="0"/>
          </a:p>
        </p:txBody>
      </p:sp>
      <p:sp>
        <p:nvSpPr>
          <p:cNvPr id="3" name="スライド番号プレースホルダー 2"/>
          <p:cNvSpPr>
            <a:spLocks noGrp="1"/>
          </p:cNvSpPr>
          <p:nvPr>
            <p:ph type="sldNum" sz="quarter" idx="12"/>
          </p:nvPr>
        </p:nvSpPr>
        <p:spPr/>
        <p:txBody>
          <a:bodyPr/>
          <a:lstStyle/>
          <a:p>
            <a:pPr>
              <a:defRPr/>
            </a:pPr>
            <a:fld id="{A5D6B3B6-BB83-4A49-9AF2-A3BA83D05D35}" type="slidenum">
              <a:rPr lang="ja-JP" altLang="en-US" smtClean="0"/>
              <a:pPr>
                <a:defRPr/>
              </a:pPr>
              <a:t>14</a:t>
            </a:fld>
            <a:endParaRPr lang="ja-JP"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pPr>
              <a:defRPr/>
            </a:pPr>
            <a:r>
              <a:rPr lang="ja-JP" altLang="en-US" dirty="0" smtClean="0"/>
              <a:t>家族にかかるストレス</a:t>
            </a:r>
            <a:endParaRPr lang="ja-JP" altLang="en-US" dirty="0"/>
          </a:p>
        </p:txBody>
      </p:sp>
      <p:sp>
        <p:nvSpPr>
          <p:cNvPr id="18435" name="コンテンツ プレースホルダ 4"/>
          <p:cNvSpPr>
            <a:spLocks noGrp="1"/>
          </p:cNvSpPr>
          <p:nvPr>
            <p:ph idx="1"/>
          </p:nvPr>
        </p:nvSpPr>
        <p:spPr>
          <a:xfrm>
            <a:off x="666750" y="1412875"/>
            <a:ext cx="8153400" cy="5257800"/>
          </a:xfrm>
        </p:spPr>
        <p:txBody>
          <a:bodyPr>
            <a:normAutofit/>
          </a:bodyPr>
          <a:lstStyle/>
          <a:p>
            <a:pPr>
              <a:buFont typeface="Wingdings" pitchFamily="2" charset="2"/>
              <a:buChar char="u"/>
            </a:pPr>
            <a:r>
              <a:rPr lang="ja-JP" altLang="en-US" sz="2800" dirty="0" smtClean="0"/>
              <a:t>摂食障害の患者さんを支えていくことは、専門家のチームですら大変なストレスがかかります。家族とっては言うまでもありません。</a:t>
            </a:r>
            <a:endParaRPr lang="en-US" altLang="ja-JP" sz="2800" dirty="0" smtClean="0"/>
          </a:p>
          <a:p>
            <a:pPr>
              <a:buFont typeface="Wingdings" pitchFamily="2" charset="2"/>
              <a:buChar char="u"/>
            </a:pPr>
            <a:r>
              <a:rPr lang="ja-JP" altLang="en-US" sz="2800" dirty="0" smtClean="0"/>
              <a:t>軽いストレスであれば、挑戦すべき課題として役立つこともある</a:t>
            </a:r>
            <a:r>
              <a:rPr lang="ja-JP" altLang="en-US" sz="2800" dirty="0"/>
              <a:t>が、</a:t>
            </a:r>
            <a:r>
              <a:rPr lang="ja-JP" altLang="en-US" sz="2800" dirty="0" smtClean="0"/>
              <a:t>限度を越えたストレスは家族が抑うつ的になったり不安になったりして、本人のケアにも悪影響を及ぼす。</a:t>
            </a:r>
            <a:endParaRPr lang="en-US" altLang="ja-JP" sz="2800" dirty="0" smtClean="0"/>
          </a:p>
          <a:p>
            <a:pPr>
              <a:buFont typeface="Wingdings" pitchFamily="2" charset="2"/>
              <a:buChar char="u"/>
            </a:pPr>
            <a:r>
              <a:rPr lang="ja-JP" altLang="en-US" sz="2800" dirty="0" smtClean="0"/>
              <a:t>自分の身を守ろうとする気持ちと、本人を何とかして助けたいという気持に葛藤が生じやすい。</a:t>
            </a:r>
            <a:endParaRPr lang="en-US" altLang="ja-JP" sz="2800" dirty="0" smtClean="0"/>
          </a:p>
          <a:p>
            <a:pPr>
              <a:buFont typeface="Wingdings" pitchFamily="2" charset="2"/>
              <a:buChar char="u"/>
            </a:pPr>
            <a:r>
              <a:rPr lang="ja-JP" altLang="en-US" sz="2800" dirty="0" smtClean="0"/>
              <a:t>困難のひとつとして、問題が多面的であり、家族の生活全般に影響を与えている点があげられる。</a:t>
            </a:r>
            <a:endParaRPr lang="en-US" altLang="ja-JP" sz="2800" dirty="0" smtClean="0"/>
          </a:p>
          <a:p>
            <a:pPr>
              <a:buFont typeface="Wingdings" pitchFamily="2" charset="2"/>
              <a:buChar char="u"/>
            </a:pPr>
            <a:endParaRPr lang="ja-JP" altLang="en-US" sz="2800" dirty="0" smtClean="0"/>
          </a:p>
          <a:p>
            <a:pPr>
              <a:buFont typeface="Wingdings" pitchFamily="2" charset="2"/>
              <a:buChar char="u"/>
            </a:pPr>
            <a:endParaRPr lang="ja-JP" altLang="en-US" sz="2800" dirty="0" smtClean="0"/>
          </a:p>
        </p:txBody>
      </p:sp>
      <p:sp>
        <p:nvSpPr>
          <p:cNvPr id="2" name="スライド番号プレースホルダー 1"/>
          <p:cNvSpPr>
            <a:spLocks noGrp="1"/>
          </p:cNvSpPr>
          <p:nvPr>
            <p:ph type="sldNum" sz="quarter" idx="12"/>
          </p:nvPr>
        </p:nvSpPr>
        <p:spPr/>
        <p:txBody>
          <a:bodyPr/>
          <a:lstStyle/>
          <a:p>
            <a:pPr>
              <a:defRPr/>
            </a:pPr>
            <a:fld id="{4FA3382D-53FB-4BD6-8652-D66C51C69EC3}" type="slidenum">
              <a:rPr lang="ja-JP" altLang="en-US" smtClean="0"/>
              <a:pPr>
                <a:defRPr/>
              </a:pPr>
              <a:t>15</a:t>
            </a:fld>
            <a:endParaRPr lang="ja-JP"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smtClean="0"/>
              <a:t>家族による対処モデル</a:t>
            </a:r>
            <a:endParaRPr lang="ja-JP" altLang="en-US" dirty="0"/>
          </a:p>
        </p:txBody>
      </p:sp>
      <p:sp>
        <p:nvSpPr>
          <p:cNvPr id="6" name="テキスト ボックス 5"/>
          <p:cNvSpPr txBox="1"/>
          <p:nvPr/>
        </p:nvSpPr>
        <p:spPr>
          <a:xfrm>
            <a:off x="3095625" y="3354388"/>
            <a:ext cx="2881313" cy="46196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ja-JP" altLang="en-US" sz="2400" dirty="0"/>
              <a:t>家族なりに対処する</a:t>
            </a:r>
          </a:p>
        </p:txBody>
      </p:sp>
      <p:sp>
        <p:nvSpPr>
          <p:cNvPr id="7" name="テキスト ボックス 6"/>
          <p:cNvSpPr txBox="1"/>
          <p:nvPr/>
        </p:nvSpPr>
        <p:spPr>
          <a:xfrm>
            <a:off x="6840538" y="3354388"/>
            <a:ext cx="1944687" cy="46196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ja-JP" altLang="en-US" sz="2400" dirty="0"/>
              <a:t>不安、抑うつ</a:t>
            </a:r>
          </a:p>
        </p:txBody>
      </p:sp>
      <p:sp>
        <p:nvSpPr>
          <p:cNvPr id="8" name="テキスト ボックス 7"/>
          <p:cNvSpPr txBox="1"/>
          <p:nvPr/>
        </p:nvSpPr>
        <p:spPr>
          <a:xfrm>
            <a:off x="3824288" y="4608513"/>
            <a:ext cx="2520950" cy="830262"/>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ja-JP" altLang="en-US" sz="2400" dirty="0"/>
              <a:t>（</a:t>
            </a:r>
            <a:r>
              <a:rPr lang="en-US" altLang="ja-JP" sz="2400" dirty="0"/>
              <a:t>7</a:t>
            </a:r>
            <a:r>
              <a:rPr lang="ja-JP" altLang="en-US" sz="2400" dirty="0"/>
              <a:t>）満たされない欲求</a:t>
            </a:r>
          </a:p>
        </p:txBody>
      </p:sp>
      <p:sp>
        <p:nvSpPr>
          <p:cNvPr id="9" name="テキスト ボックス 8"/>
          <p:cNvSpPr txBox="1"/>
          <p:nvPr/>
        </p:nvSpPr>
        <p:spPr>
          <a:xfrm>
            <a:off x="1295400" y="5688013"/>
            <a:ext cx="2233613" cy="8318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ja-JP" altLang="en-US" sz="2400" dirty="0"/>
              <a:t>（</a:t>
            </a:r>
            <a:r>
              <a:rPr lang="en-US" altLang="ja-JP" sz="2400" dirty="0"/>
              <a:t>6</a:t>
            </a:r>
            <a:r>
              <a:rPr lang="ja-JP" altLang="en-US" sz="2400" dirty="0"/>
              <a:t>）本人や他の家族との関係</a:t>
            </a:r>
          </a:p>
        </p:txBody>
      </p:sp>
      <p:sp>
        <p:nvSpPr>
          <p:cNvPr id="10" name="テキスト ボックス 9"/>
          <p:cNvSpPr txBox="1"/>
          <p:nvPr/>
        </p:nvSpPr>
        <p:spPr>
          <a:xfrm>
            <a:off x="215900" y="4608513"/>
            <a:ext cx="3168650" cy="461962"/>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ja-JP" altLang="en-US" sz="2400" dirty="0"/>
              <a:t>（</a:t>
            </a:r>
            <a:r>
              <a:rPr lang="en-US" altLang="ja-JP" sz="2400" dirty="0"/>
              <a:t>5</a:t>
            </a:r>
            <a:r>
              <a:rPr lang="ja-JP" altLang="en-US" sz="2400" dirty="0"/>
              <a:t>）病気に関する信念</a:t>
            </a:r>
          </a:p>
        </p:txBody>
      </p:sp>
      <p:sp>
        <p:nvSpPr>
          <p:cNvPr id="11" name="テキスト ボックス 10"/>
          <p:cNvSpPr txBox="1"/>
          <p:nvPr/>
        </p:nvSpPr>
        <p:spPr>
          <a:xfrm>
            <a:off x="360363" y="1800225"/>
            <a:ext cx="2366962" cy="46196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ja-JP" altLang="en-US" sz="2400" dirty="0"/>
              <a:t>（</a:t>
            </a:r>
            <a:r>
              <a:rPr lang="en-US" altLang="ja-JP" sz="2400" dirty="0"/>
              <a:t>3</a:t>
            </a:r>
            <a:r>
              <a:rPr lang="ja-JP" altLang="en-US" sz="2400" dirty="0"/>
              <a:t>）役割の重圧</a:t>
            </a:r>
          </a:p>
        </p:txBody>
      </p:sp>
      <p:sp>
        <p:nvSpPr>
          <p:cNvPr id="12" name="テキスト ボックス 11"/>
          <p:cNvSpPr txBox="1"/>
          <p:nvPr/>
        </p:nvSpPr>
        <p:spPr>
          <a:xfrm>
            <a:off x="3240088" y="1584325"/>
            <a:ext cx="2447925" cy="83026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ja-JP" altLang="en-US" sz="2400" dirty="0"/>
              <a:t>（</a:t>
            </a:r>
            <a:r>
              <a:rPr lang="en-US" altLang="ja-JP" sz="2400" dirty="0"/>
              <a:t>2</a:t>
            </a:r>
            <a:r>
              <a:rPr lang="ja-JP" altLang="en-US" sz="2400" dirty="0"/>
              <a:t>）一緒に過ごす時間</a:t>
            </a:r>
          </a:p>
        </p:txBody>
      </p:sp>
      <p:sp>
        <p:nvSpPr>
          <p:cNvPr id="13" name="テキスト ボックス 12"/>
          <p:cNvSpPr txBox="1"/>
          <p:nvPr/>
        </p:nvSpPr>
        <p:spPr>
          <a:xfrm>
            <a:off x="6192838" y="1655763"/>
            <a:ext cx="2663825" cy="831850"/>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ja-JP" altLang="en-US" sz="2400" dirty="0"/>
              <a:t>（</a:t>
            </a:r>
            <a:r>
              <a:rPr lang="en-US" altLang="ja-JP" sz="2400" dirty="0"/>
              <a:t>1</a:t>
            </a:r>
            <a:r>
              <a:rPr lang="ja-JP" altLang="en-US" sz="2400" dirty="0"/>
              <a:t>）援助を受け入れようとしない</a:t>
            </a:r>
          </a:p>
        </p:txBody>
      </p:sp>
      <p:sp>
        <p:nvSpPr>
          <p:cNvPr id="14" name="テキスト ボックス 13"/>
          <p:cNvSpPr txBox="1"/>
          <p:nvPr/>
        </p:nvSpPr>
        <p:spPr>
          <a:xfrm>
            <a:off x="6624638" y="4321175"/>
            <a:ext cx="2439987" cy="830263"/>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ja-JP" altLang="en-US" sz="2400" dirty="0"/>
              <a:t>（</a:t>
            </a:r>
            <a:r>
              <a:rPr lang="en-US" altLang="ja-JP" sz="2400" dirty="0"/>
              <a:t>8</a:t>
            </a:r>
            <a:r>
              <a:rPr lang="ja-JP" altLang="en-US" sz="2400" dirty="0"/>
              <a:t>）病気に対する偏見</a:t>
            </a:r>
          </a:p>
        </p:txBody>
      </p:sp>
      <p:sp>
        <p:nvSpPr>
          <p:cNvPr id="15" name="テキスト ボックス 14"/>
          <p:cNvSpPr txBox="1"/>
          <p:nvPr/>
        </p:nvSpPr>
        <p:spPr>
          <a:xfrm>
            <a:off x="287338" y="3128963"/>
            <a:ext cx="1908175" cy="831850"/>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ja-JP" altLang="en-US" sz="2400" dirty="0"/>
              <a:t>（</a:t>
            </a:r>
            <a:r>
              <a:rPr lang="en-US" altLang="ja-JP" sz="2400" dirty="0"/>
              <a:t>4</a:t>
            </a:r>
            <a:r>
              <a:rPr lang="ja-JP" altLang="en-US" sz="2400" dirty="0"/>
              <a:t>）摂食障害の症状</a:t>
            </a:r>
          </a:p>
        </p:txBody>
      </p:sp>
      <p:cxnSp>
        <p:nvCxnSpPr>
          <p:cNvPr id="17" name="直線矢印コネクタ 16"/>
          <p:cNvCxnSpPr/>
          <p:nvPr/>
        </p:nvCxnSpPr>
        <p:spPr>
          <a:xfrm>
            <a:off x="6094413" y="3598863"/>
            <a:ext cx="647700" cy="1587"/>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19" name="直線矢印コネクタ 18"/>
          <p:cNvCxnSpPr/>
          <p:nvPr/>
        </p:nvCxnSpPr>
        <p:spPr>
          <a:xfrm>
            <a:off x="2303463" y="3598863"/>
            <a:ext cx="649287" cy="1587"/>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20" name="直線矢印コネクタ 19"/>
          <p:cNvCxnSpPr/>
          <p:nvPr/>
        </p:nvCxnSpPr>
        <p:spPr>
          <a:xfrm>
            <a:off x="2520950" y="2447925"/>
            <a:ext cx="719138" cy="647700"/>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22" name="直線矢印コネクタ 21"/>
          <p:cNvCxnSpPr/>
          <p:nvPr/>
        </p:nvCxnSpPr>
        <p:spPr>
          <a:xfrm rot="5400000">
            <a:off x="4248150" y="2808288"/>
            <a:ext cx="576263" cy="1587"/>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24" name="直線矢印コネクタ 23"/>
          <p:cNvCxnSpPr/>
          <p:nvPr/>
        </p:nvCxnSpPr>
        <p:spPr>
          <a:xfrm rot="10800000" flipV="1">
            <a:off x="5688013" y="2663825"/>
            <a:ext cx="649287" cy="431800"/>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26" name="直線矢印コネクタ 25"/>
          <p:cNvCxnSpPr/>
          <p:nvPr/>
        </p:nvCxnSpPr>
        <p:spPr>
          <a:xfrm rot="16200000" flipH="1">
            <a:off x="1151731" y="4104482"/>
            <a:ext cx="504825" cy="360362"/>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29" name="直線矢印コネクタ 28"/>
          <p:cNvCxnSpPr/>
          <p:nvPr/>
        </p:nvCxnSpPr>
        <p:spPr>
          <a:xfrm rot="16200000" flipH="1">
            <a:off x="1795463" y="5260975"/>
            <a:ext cx="441325" cy="288925"/>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30" name="直線矢印コネクタ 29"/>
          <p:cNvCxnSpPr/>
          <p:nvPr/>
        </p:nvCxnSpPr>
        <p:spPr>
          <a:xfrm rot="5400000" flipH="1" flipV="1">
            <a:off x="2880519" y="4536281"/>
            <a:ext cx="1584325" cy="576263"/>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33" name="直線矢印コネクタ 32"/>
          <p:cNvCxnSpPr/>
          <p:nvPr/>
        </p:nvCxnSpPr>
        <p:spPr>
          <a:xfrm rot="5400000" flipH="1" flipV="1">
            <a:off x="4573588" y="4284663"/>
            <a:ext cx="503237" cy="1587"/>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35" name="直線矢印コネクタ 34"/>
          <p:cNvCxnSpPr/>
          <p:nvPr/>
        </p:nvCxnSpPr>
        <p:spPr>
          <a:xfrm rot="10800000">
            <a:off x="5761038" y="4032250"/>
            <a:ext cx="719137" cy="360363"/>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sp>
        <p:nvSpPr>
          <p:cNvPr id="31" name="テキスト ボックス 30"/>
          <p:cNvSpPr txBox="1"/>
          <p:nvPr/>
        </p:nvSpPr>
        <p:spPr>
          <a:xfrm>
            <a:off x="5778500" y="6218238"/>
            <a:ext cx="863600" cy="369887"/>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endParaRPr lang="ja-JP" altLang="en-US" dirty="0"/>
          </a:p>
        </p:txBody>
      </p:sp>
      <p:sp>
        <p:nvSpPr>
          <p:cNvPr id="32" name="テキスト ボックス 31"/>
          <p:cNvSpPr txBox="1"/>
          <p:nvPr/>
        </p:nvSpPr>
        <p:spPr>
          <a:xfrm>
            <a:off x="5778500" y="5724525"/>
            <a:ext cx="855663" cy="3683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endParaRPr lang="ja-JP" altLang="en-US" dirty="0"/>
          </a:p>
        </p:txBody>
      </p:sp>
      <p:sp>
        <p:nvSpPr>
          <p:cNvPr id="19481" name="テキスト ボックス 33"/>
          <p:cNvSpPr txBox="1">
            <a:spLocks noChangeArrowheads="1"/>
          </p:cNvSpPr>
          <p:nvPr/>
        </p:nvSpPr>
        <p:spPr bwMode="auto">
          <a:xfrm>
            <a:off x="6696075" y="6227763"/>
            <a:ext cx="24844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a:solidFill>
                  <a:schemeClr val="tx1"/>
                </a:solidFill>
                <a:latin typeface="ＭＳ Ｐゴシック" charset="-128"/>
                <a:ea typeface="ＭＳ Ｐゴシック" charset="-128"/>
              </a:defRPr>
            </a:lvl1pPr>
            <a:lvl2pPr marL="742950" indent="-285750">
              <a:defRPr kumimoji="1">
                <a:solidFill>
                  <a:schemeClr val="tx1"/>
                </a:solidFill>
                <a:latin typeface="ＭＳ Ｐゴシック" charset="-128"/>
                <a:ea typeface="ＭＳ Ｐゴシック" charset="-128"/>
              </a:defRPr>
            </a:lvl2pPr>
            <a:lvl3pPr marL="1143000" indent="-228600">
              <a:defRPr kumimoji="1">
                <a:solidFill>
                  <a:schemeClr val="tx1"/>
                </a:solidFill>
                <a:latin typeface="ＭＳ Ｐゴシック" charset="-128"/>
                <a:ea typeface="ＭＳ Ｐゴシック" charset="-128"/>
              </a:defRPr>
            </a:lvl3pPr>
            <a:lvl4pPr marL="1600200" indent="-228600">
              <a:defRPr kumimoji="1">
                <a:solidFill>
                  <a:schemeClr val="tx1"/>
                </a:solidFill>
                <a:latin typeface="ＭＳ Ｐゴシック" charset="-128"/>
                <a:ea typeface="ＭＳ Ｐゴシック" charset="-128"/>
              </a:defRPr>
            </a:lvl4pPr>
            <a:lvl5pPr marL="2057400" indent="-228600">
              <a:defRPr kumimoji="1">
                <a:solidFill>
                  <a:schemeClr val="tx1"/>
                </a:solidFill>
                <a:latin typeface="ＭＳ Ｐゴシック" charset="-128"/>
                <a:ea typeface="ＭＳ Ｐゴシック" charset="-128"/>
              </a:defRPr>
            </a:lvl5pPr>
            <a:lvl6pPr marL="2514600" indent="-228600" fontAlgn="base">
              <a:spcBef>
                <a:spcPct val="0"/>
              </a:spcBef>
              <a:spcAft>
                <a:spcPct val="0"/>
              </a:spcAft>
              <a:defRPr kumimoji="1">
                <a:solidFill>
                  <a:schemeClr val="tx1"/>
                </a:solidFill>
                <a:latin typeface="ＭＳ Ｐゴシック" charset="-128"/>
                <a:ea typeface="ＭＳ Ｐゴシック" charset="-128"/>
              </a:defRPr>
            </a:lvl6pPr>
            <a:lvl7pPr marL="2971800" indent="-228600" fontAlgn="base">
              <a:spcBef>
                <a:spcPct val="0"/>
              </a:spcBef>
              <a:spcAft>
                <a:spcPct val="0"/>
              </a:spcAft>
              <a:defRPr kumimoji="1">
                <a:solidFill>
                  <a:schemeClr val="tx1"/>
                </a:solidFill>
                <a:latin typeface="ＭＳ Ｐゴシック" charset="-128"/>
                <a:ea typeface="ＭＳ Ｐゴシック" charset="-128"/>
              </a:defRPr>
            </a:lvl7pPr>
            <a:lvl8pPr marL="3429000" indent="-228600" fontAlgn="base">
              <a:spcBef>
                <a:spcPct val="0"/>
              </a:spcBef>
              <a:spcAft>
                <a:spcPct val="0"/>
              </a:spcAft>
              <a:defRPr kumimoji="1">
                <a:solidFill>
                  <a:schemeClr val="tx1"/>
                </a:solidFill>
                <a:latin typeface="ＭＳ Ｐゴシック" charset="-128"/>
                <a:ea typeface="ＭＳ Ｐゴシック" charset="-128"/>
              </a:defRPr>
            </a:lvl8pPr>
            <a:lvl9pPr marL="3886200" indent="-228600" fontAlgn="base">
              <a:spcBef>
                <a:spcPct val="0"/>
              </a:spcBef>
              <a:spcAft>
                <a:spcPct val="0"/>
              </a:spcAft>
              <a:defRPr kumimoji="1">
                <a:solidFill>
                  <a:schemeClr val="tx1"/>
                </a:solidFill>
                <a:latin typeface="ＭＳ Ｐゴシック" charset="-128"/>
                <a:ea typeface="ＭＳ Ｐゴシック" charset="-128"/>
              </a:defRPr>
            </a:lvl9pPr>
          </a:lstStyle>
          <a:p>
            <a:r>
              <a:rPr lang="ja-JP" altLang="en-US"/>
              <a:t>病気に関連する問題</a:t>
            </a:r>
          </a:p>
        </p:txBody>
      </p:sp>
      <p:sp>
        <p:nvSpPr>
          <p:cNvPr id="19482" name="テキスト ボックス 35"/>
          <p:cNvSpPr txBox="1">
            <a:spLocks noChangeArrowheads="1"/>
          </p:cNvSpPr>
          <p:nvPr/>
        </p:nvSpPr>
        <p:spPr bwMode="auto">
          <a:xfrm>
            <a:off x="6696075" y="5761038"/>
            <a:ext cx="2484438"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a:solidFill>
                  <a:schemeClr val="tx1"/>
                </a:solidFill>
                <a:latin typeface="ＭＳ Ｐゴシック" charset="-128"/>
                <a:ea typeface="ＭＳ Ｐゴシック" charset="-128"/>
              </a:defRPr>
            </a:lvl1pPr>
            <a:lvl2pPr marL="742950" indent="-285750">
              <a:defRPr kumimoji="1">
                <a:solidFill>
                  <a:schemeClr val="tx1"/>
                </a:solidFill>
                <a:latin typeface="ＭＳ Ｐゴシック" charset="-128"/>
                <a:ea typeface="ＭＳ Ｐゴシック" charset="-128"/>
              </a:defRPr>
            </a:lvl2pPr>
            <a:lvl3pPr marL="1143000" indent="-228600">
              <a:defRPr kumimoji="1">
                <a:solidFill>
                  <a:schemeClr val="tx1"/>
                </a:solidFill>
                <a:latin typeface="ＭＳ Ｐゴシック" charset="-128"/>
                <a:ea typeface="ＭＳ Ｐゴシック" charset="-128"/>
              </a:defRPr>
            </a:lvl3pPr>
            <a:lvl4pPr marL="1600200" indent="-228600">
              <a:defRPr kumimoji="1">
                <a:solidFill>
                  <a:schemeClr val="tx1"/>
                </a:solidFill>
                <a:latin typeface="ＭＳ Ｐゴシック" charset="-128"/>
                <a:ea typeface="ＭＳ Ｐゴシック" charset="-128"/>
              </a:defRPr>
            </a:lvl4pPr>
            <a:lvl5pPr marL="2057400" indent="-228600">
              <a:defRPr kumimoji="1">
                <a:solidFill>
                  <a:schemeClr val="tx1"/>
                </a:solidFill>
                <a:latin typeface="ＭＳ Ｐゴシック" charset="-128"/>
                <a:ea typeface="ＭＳ Ｐゴシック" charset="-128"/>
              </a:defRPr>
            </a:lvl5pPr>
            <a:lvl6pPr marL="2514600" indent="-228600" fontAlgn="base">
              <a:spcBef>
                <a:spcPct val="0"/>
              </a:spcBef>
              <a:spcAft>
                <a:spcPct val="0"/>
              </a:spcAft>
              <a:defRPr kumimoji="1">
                <a:solidFill>
                  <a:schemeClr val="tx1"/>
                </a:solidFill>
                <a:latin typeface="ＭＳ Ｐゴシック" charset="-128"/>
                <a:ea typeface="ＭＳ Ｐゴシック" charset="-128"/>
              </a:defRPr>
            </a:lvl6pPr>
            <a:lvl7pPr marL="2971800" indent="-228600" fontAlgn="base">
              <a:spcBef>
                <a:spcPct val="0"/>
              </a:spcBef>
              <a:spcAft>
                <a:spcPct val="0"/>
              </a:spcAft>
              <a:defRPr kumimoji="1">
                <a:solidFill>
                  <a:schemeClr val="tx1"/>
                </a:solidFill>
                <a:latin typeface="ＭＳ Ｐゴシック" charset="-128"/>
                <a:ea typeface="ＭＳ Ｐゴシック" charset="-128"/>
              </a:defRPr>
            </a:lvl7pPr>
            <a:lvl8pPr marL="3429000" indent="-228600" fontAlgn="base">
              <a:spcBef>
                <a:spcPct val="0"/>
              </a:spcBef>
              <a:spcAft>
                <a:spcPct val="0"/>
              </a:spcAft>
              <a:defRPr kumimoji="1">
                <a:solidFill>
                  <a:schemeClr val="tx1"/>
                </a:solidFill>
                <a:latin typeface="ＭＳ Ｐゴシック" charset="-128"/>
                <a:ea typeface="ＭＳ Ｐゴシック" charset="-128"/>
              </a:defRPr>
            </a:lvl8pPr>
            <a:lvl9pPr marL="3886200" indent="-228600" fontAlgn="base">
              <a:spcBef>
                <a:spcPct val="0"/>
              </a:spcBef>
              <a:spcAft>
                <a:spcPct val="0"/>
              </a:spcAft>
              <a:defRPr kumimoji="1">
                <a:solidFill>
                  <a:schemeClr val="tx1"/>
                </a:solidFill>
                <a:latin typeface="ＭＳ Ｐゴシック" charset="-128"/>
                <a:ea typeface="ＭＳ Ｐゴシック" charset="-128"/>
              </a:defRPr>
            </a:lvl9pPr>
          </a:lstStyle>
          <a:p>
            <a:r>
              <a:rPr lang="ja-JP" altLang="en-US"/>
              <a:t>家族に関連する問題</a:t>
            </a:r>
          </a:p>
        </p:txBody>
      </p:sp>
      <p:sp>
        <p:nvSpPr>
          <p:cNvPr id="3" name="スライド番号プレースホルダー 2"/>
          <p:cNvSpPr>
            <a:spLocks noGrp="1"/>
          </p:cNvSpPr>
          <p:nvPr>
            <p:ph type="sldNum" sz="quarter" idx="12"/>
          </p:nvPr>
        </p:nvSpPr>
        <p:spPr/>
        <p:txBody>
          <a:bodyPr/>
          <a:lstStyle/>
          <a:p>
            <a:pPr>
              <a:defRPr/>
            </a:pPr>
            <a:fld id="{4FA3382D-53FB-4BD6-8652-D66C51C69EC3}" type="slidenum">
              <a:rPr lang="ja-JP" altLang="en-US" smtClean="0"/>
              <a:pPr>
                <a:defRPr/>
              </a:pPr>
              <a:t>16</a:t>
            </a:fld>
            <a:endParaRPr lang="ja-JP"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4213" y="198438"/>
            <a:ext cx="7961312" cy="1143000"/>
          </a:xfrm>
        </p:spPr>
        <p:txBody>
          <a:bodyPr>
            <a:normAutofit/>
          </a:bodyPr>
          <a:lstStyle/>
          <a:p>
            <a:pPr>
              <a:defRPr/>
            </a:pPr>
            <a:r>
              <a:rPr lang="ja-JP" altLang="en-US" sz="4000" dirty="0" smtClean="0"/>
              <a:t>（</a:t>
            </a:r>
            <a:r>
              <a:rPr lang="en-US" altLang="ja-JP" sz="4000" dirty="0" smtClean="0"/>
              <a:t>1</a:t>
            </a:r>
            <a:r>
              <a:rPr lang="ja-JP" altLang="en-US" sz="4000" dirty="0" smtClean="0"/>
              <a:t>）</a:t>
            </a:r>
            <a:r>
              <a:rPr lang="en-US" altLang="ja-JP" sz="4000" dirty="0" smtClean="0"/>
              <a:t> </a:t>
            </a:r>
            <a:r>
              <a:rPr lang="ja-JP" altLang="en-US" sz="4000" dirty="0" smtClean="0"/>
              <a:t>援助を受け入れようとしない</a:t>
            </a:r>
            <a:endParaRPr lang="ja-JP" altLang="en-US" sz="4000" dirty="0"/>
          </a:p>
        </p:txBody>
      </p:sp>
      <p:sp>
        <p:nvSpPr>
          <p:cNvPr id="20483" name="コンテンツ プレースホルダ 2"/>
          <p:cNvSpPr>
            <a:spLocks noGrp="1"/>
          </p:cNvSpPr>
          <p:nvPr>
            <p:ph idx="1"/>
          </p:nvPr>
        </p:nvSpPr>
        <p:spPr>
          <a:xfrm>
            <a:off x="468313" y="1412875"/>
            <a:ext cx="8604250" cy="4752975"/>
          </a:xfrm>
        </p:spPr>
        <p:txBody>
          <a:bodyPr>
            <a:normAutofit/>
          </a:bodyPr>
          <a:lstStyle/>
          <a:p>
            <a:pPr>
              <a:buFont typeface="Wingdings" pitchFamily="2" charset="2"/>
              <a:buChar char="u"/>
            </a:pPr>
            <a:r>
              <a:rPr lang="ja-JP" altLang="en-US" sz="2800" dirty="0" smtClean="0"/>
              <a:t>摂食障害に関する知識と、病気がもたらす影響について、家族と本人との間で理解に食い違いがあれば、大きな摩擦を引き起こします。</a:t>
            </a:r>
            <a:endParaRPr lang="en-US" altLang="ja-JP" sz="2800" dirty="0" smtClean="0"/>
          </a:p>
          <a:p>
            <a:pPr lvl="1">
              <a:buFont typeface="Arial" pitchFamily="34" charset="0"/>
              <a:buChar char="•"/>
            </a:pPr>
            <a:r>
              <a:rPr lang="ja-JP" altLang="en-US" sz="2400" dirty="0" smtClean="0"/>
              <a:t>「私は細くない、病気じゃない！」</a:t>
            </a:r>
            <a:endParaRPr lang="en-US" altLang="ja-JP" sz="2400" dirty="0" smtClean="0"/>
          </a:p>
          <a:p>
            <a:pPr>
              <a:buFont typeface="Wingdings" pitchFamily="2" charset="2"/>
              <a:buChar char="u"/>
            </a:pPr>
            <a:r>
              <a:rPr lang="ja-JP" altLang="en-US" sz="2800" dirty="0" smtClean="0"/>
              <a:t>病院へ行くように本人を説得するのは非常に難しく、アドバイスに従ってもらうことはさらに難しい。家族は強いストレスを覚えるし、専門家でも同じ。</a:t>
            </a:r>
            <a:endParaRPr lang="en-US" altLang="ja-JP" sz="2800" dirty="0" smtClean="0"/>
          </a:p>
          <a:p>
            <a:pPr>
              <a:buFont typeface="Wingdings" pitchFamily="2" charset="2"/>
              <a:buChar char="u"/>
            </a:pPr>
            <a:r>
              <a:rPr lang="ja-JP" altLang="en-US" sz="2800" dirty="0" smtClean="0"/>
              <a:t>まずは治療すること・変化することに対して、本人が動機を持つための「動機付け」が必要。</a:t>
            </a:r>
            <a:endParaRPr lang="en-US" altLang="ja-JP" sz="2800" dirty="0" smtClean="0"/>
          </a:p>
          <a:p>
            <a:pPr lvl="1">
              <a:buFont typeface="Arial" pitchFamily="34" charset="0"/>
              <a:buChar char="•"/>
            </a:pPr>
            <a:r>
              <a:rPr lang="ja-JP" altLang="en-US" sz="2400" dirty="0" smtClean="0"/>
              <a:t>専門家と相談しながら少しずつ「変化の段階」を進む。</a:t>
            </a:r>
          </a:p>
        </p:txBody>
      </p:sp>
      <p:sp>
        <p:nvSpPr>
          <p:cNvPr id="3" name="スライド番号プレースホルダー 2"/>
          <p:cNvSpPr>
            <a:spLocks noGrp="1"/>
          </p:cNvSpPr>
          <p:nvPr>
            <p:ph type="sldNum" sz="quarter" idx="12"/>
          </p:nvPr>
        </p:nvSpPr>
        <p:spPr/>
        <p:txBody>
          <a:bodyPr/>
          <a:lstStyle/>
          <a:p>
            <a:pPr>
              <a:defRPr/>
            </a:pPr>
            <a:fld id="{4FA3382D-53FB-4BD6-8652-D66C51C69EC3}" type="slidenum">
              <a:rPr lang="ja-JP" altLang="en-US" smtClean="0"/>
              <a:pPr>
                <a:defRPr/>
              </a:pPr>
              <a:t>17</a:t>
            </a:fld>
            <a:endParaRPr lang="ja-JP"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684213" y="198438"/>
            <a:ext cx="7961312" cy="1143000"/>
          </a:xfrm>
        </p:spPr>
        <p:txBody>
          <a:bodyPr>
            <a:normAutofit/>
          </a:bodyPr>
          <a:lstStyle/>
          <a:p>
            <a:pPr>
              <a:defRPr/>
            </a:pPr>
            <a:r>
              <a:rPr lang="ja-JP" altLang="en-US" sz="4000" dirty="0" smtClean="0"/>
              <a:t>（</a:t>
            </a:r>
            <a:r>
              <a:rPr lang="en-US" altLang="ja-JP" sz="4000" dirty="0" smtClean="0"/>
              <a:t>1</a:t>
            </a:r>
            <a:r>
              <a:rPr lang="ja-JP" altLang="en-US" sz="4000" dirty="0" smtClean="0"/>
              <a:t>）</a:t>
            </a:r>
            <a:r>
              <a:rPr lang="en-US" altLang="ja-JP" sz="4000" dirty="0" smtClean="0"/>
              <a:t> </a:t>
            </a:r>
            <a:r>
              <a:rPr lang="ja-JP" altLang="en-US" sz="4000" dirty="0" smtClean="0"/>
              <a:t>援助を受け入れようとしない</a:t>
            </a:r>
            <a:endParaRPr lang="ja-JP" altLang="en-US" sz="4000" dirty="0"/>
          </a:p>
        </p:txBody>
      </p:sp>
      <p:sp>
        <p:nvSpPr>
          <p:cNvPr id="3" name="コンテンツ プレースホルダ 2"/>
          <p:cNvSpPr>
            <a:spLocks noGrp="1"/>
          </p:cNvSpPr>
          <p:nvPr>
            <p:ph idx="1"/>
          </p:nvPr>
        </p:nvSpPr>
        <p:spPr>
          <a:xfrm>
            <a:off x="179512" y="1268760"/>
            <a:ext cx="8713663" cy="5401915"/>
          </a:xfrm>
        </p:spPr>
        <p:txBody>
          <a:bodyPr>
            <a:noAutofit/>
          </a:bodyPr>
          <a:lstStyle/>
          <a:p>
            <a:pPr marL="0" indent="0">
              <a:buNone/>
              <a:defRPr/>
            </a:pPr>
            <a:r>
              <a:rPr lang="en-US" altLang="ja-JP" sz="2000" dirty="0" smtClean="0"/>
              <a:t>[</a:t>
            </a:r>
            <a:r>
              <a:rPr lang="ja-JP" altLang="en-US" sz="2000" dirty="0" smtClean="0"/>
              <a:t>変化の段階</a:t>
            </a:r>
            <a:r>
              <a:rPr lang="en-US" altLang="ja-JP" sz="2000" dirty="0" smtClean="0"/>
              <a:t>]</a:t>
            </a:r>
          </a:p>
          <a:p>
            <a:pPr marL="834390" lvl="1" indent="-514350">
              <a:buFont typeface="+mj-lt"/>
              <a:buAutoNum type="arabicPeriod"/>
              <a:defRPr/>
            </a:pPr>
            <a:r>
              <a:rPr lang="ja-JP" altLang="en-US" sz="2000" dirty="0" smtClean="0"/>
              <a:t>前考慮期：本人は凝り固まった考えしか持っていない。「摂食障害でいるのはメリットしかない」というような考え。</a:t>
            </a:r>
          </a:p>
          <a:p>
            <a:pPr marL="834390" lvl="1" indent="-514350">
              <a:buFont typeface="+mj-lt"/>
              <a:buAutoNum type="arabicPeriod"/>
              <a:defRPr/>
            </a:pPr>
            <a:r>
              <a:rPr lang="ja-JP" altLang="en-US" sz="2000" dirty="0" smtClean="0"/>
              <a:t>考慮期：摂食障害がもたらす不利益に目を向けながら、摂食障害がもたらすプラスの面にも気づいている。それでも現状を変えるほうがよいのか、このままでいるほうがよいのか決めかねて心が揺れ動いている。悩ましく、ストレスフルな段階。</a:t>
            </a:r>
          </a:p>
          <a:p>
            <a:pPr marL="834390" lvl="1" indent="-514350">
              <a:buFont typeface="+mj-lt"/>
              <a:buAutoNum type="arabicPeriod"/>
              <a:defRPr/>
            </a:pPr>
            <a:r>
              <a:rPr lang="ja-JP" altLang="en-US" sz="2000" dirty="0" smtClean="0"/>
              <a:t>準備期：「摂食障害を乗り越えよう」と決断。このままでいることの不利益のほうが、利益よりも大きいということを理解。</a:t>
            </a:r>
          </a:p>
          <a:p>
            <a:pPr marL="834390" lvl="1" indent="-514350">
              <a:buFont typeface="+mj-lt"/>
              <a:buAutoNum type="arabicPeriod"/>
              <a:defRPr/>
            </a:pPr>
            <a:r>
              <a:rPr lang="ja-JP" altLang="en-US" sz="2000" dirty="0" smtClean="0"/>
              <a:t>行動期：本人は周囲のサポートを得ようとしたり、実際に変化の兆しを見せ始める。しかし、押さえつけられていたものが心身両面でぶり返しやすい時期でもあるので、非常に不安定になる。</a:t>
            </a:r>
          </a:p>
          <a:p>
            <a:pPr marL="834390" lvl="1" indent="-514350">
              <a:buFont typeface="+mj-lt"/>
              <a:buAutoNum type="arabicPeriod"/>
              <a:defRPr/>
            </a:pPr>
            <a:r>
              <a:rPr lang="ja-JP" altLang="en-US" sz="2000" dirty="0" smtClean="0"/>
              <a:t>維持期：本人がこれまでの進歩を確かなものにする時期。しかし、摂食障害という手段を用いずに世界と新たな関係を作り上げることは時間がかかる大変な仕事。</a:t>
            </a:r>
          </a:p>
          <a:p>
            <a:pPr>
              <a:defRPr/>
            </a:pPr>
            <a:endParaRPr lang="ja-JP" altLang="en-US" sz="2000" dirty="0"/>
          </a:p>
        </p:txBody>
      </p:sp>
      <p:sp>
        <p:nvSpPr>
          <p:cNvPr id="2" name="スライド番号プレースホルダー 1"/>
          <p:cNvSpPr>
            <a:spLocks noGrp="1"/>
          </p:cNvSpPr>
          <p:nvPr>
            <p:ph type="sldNum" sz="quarter" idx="12"/>
          </p:nvPr>
        </p:nvSpPr>
        <p:spPr/>
        <p:txBody>
          <a:bodyPr/>
          <a:lstStyle/>
          <a:p>
            <a:pPr>
              <a:defRPr/>
            </a:pPr>
            <a:fld id="{4FA3382D-53FB-4BD6-8652-D66C51C69EC3}" type="slidenum">
              <a:rPr lang="ja-JP" altLang="en-US" smtClean="0"/>
              <a:pPr>
                <a:defRPr/>
              </a:pPr>
              <a:t>18</a:t>
            </a:fld>
            <a:endParaRPr lang="ja-JP"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684213" y="198438"/>
            <a:ext cx="7961312" cy="1143000"/>
          </a:xfrm>
        </p:spPr>
        <p:txBody>
          <a:bodyPr>
            <a:normAutofit/>
          </a:bodyPr>
          <a:lstStyle/>
          <a:p>
            <a:pPr>
              <a:defRPr/>
            </a:pPr>
            <a:r>
              <a:rPr lang="ja-JP" altLang="en-US" sz="4000" dirty="0" smtClean="0"/>
              <a:t>（</a:t>
            </a:r>
            <a:r>
              <a:rPr lang="en-US" altLang="ja-JP" sz="4000" dirty="0" smtClean="0"/>
              <a:t>1</a:t>
            </a:r>
            <a:r>
              <a:rPr lang="ja-JP" altLang="en-US" sz="4000" dirty="0" smtClean="0"/>
              <a:t>）</a:t>
            </a:r>
            <a:r>
              <a:rPr lang="en-US" altLang="ja-JP" sz="4000" dirty="0" smtClean="0"/>
              <a:t> </a:t>
            </a:r>
            <a:r>
              <a:rPr lang="ja-JP" altLang="en-US" sz="4000" dirty="0" smtClean="0"/>
              <a:t>援助を受け入れようとしない</a:t>
            </a:r>
            <a:endParaRPr lang="ja-JP" altLang="en-US" sz="4000" dirty="0"/>
          </a:p>
        </p:txBody>
      </p:sp>
      <p:sp>
        <p:nvSpPr>
          <p:cNvPr id="22531" name="コンテンツ プレースホルダ 2"/>
          <p:cNvSpPr>
            <a:spLocks noGrp="1"/>
          </p:cNvSpPr>
          <p:nvPr>
            <p:ph idx="1"/>
          </p:nvPr>
        </p:nvSpPr>
        <p:spPr>
          <a:xfrm>
            <a:off x="467544" y="1484313"/>
            <a:ext cx="8280920" cy="5257800"/>
          </a:xfrm>
        </p:spPr>
        <p:txBody>
          <a:bodyPr/>
          <a:lstStyle/>
          <a:p>
            <a:pPr>
              <a:buFont typeface="Wingdings" pitchFamily="2" charset="2"/>
              <a:buChar char="u"/>
            </a:pPr>
            <a:r>
              <a:rPr lang="ja-JP" altLang="en-US" sz="2800" dirty="0" smtClean="0"/>
              <a:t>本人も常に迷っている。「治りたい気持ち」の味方になることが大切。</a:t>
            </a:r>
            <a:endParaRPr lang="en-US" altLang="ja-JP" sz="2800" dirty="0" smtClean="0"/>
          </a:p>
          <a:p>
            <a:pPr>
              <a:buFont typeface="Wingdings" pitchFamily="2" charset="2"/>
              <a:buChar char="u"/>
            </a:pPr>
            <a:r>
              <a:rPr lang="ja-JP" altLang="en-US" sz="2800" dirty="0" smtClean="0"/>
              <a:t>回復や変化は年単位のこともある。焦らずゆっくり変化を待つ必要が</a:t>
            </a:r>
            <a:r>
              <a:rPr lang="ja-JP" altLang="en-US" sz="2800" dirty="0"/>
              <a:t>ある</a:t>
            </a:r>
            <a:r>
              <a:rPr lang="ja-JP" altLang="en-US" sz="2800" dirty="0" smtClean="0"/>
              <a:t>。</a:t>
            </a:r>
            <a:endParaRPr lang="en-US" altLang="ja-JP" sz="2800" dirty="0" smtClean="0"/>
          </a:p>
          <a:p>
            <a:pPr>
              <a:buFont typeface="Wingdings" pitchFamily="2" charset="2"/>
              <a:buChar char="u"/>
            </a:pPr>
            <a:r>
              <a:rPr lang="ja-JP" altLang="en-US" sz="2800" dirty="0" smtClean="0"/>
              <a:t>変化は劇的なものではなく、小さな良い変化の積み重ね。それを見逃さずにしっかりと褒めてあげましょう。</a:t>
            </a:r>
            <a:endParaRPr lang="en-US" altLang="ja-JP" sz="2800" dirty="0" smtClean="0"/>
          </a:p>
          <a:p>
            <a:pPr>
              <a:buFont typeface="Wingdings" pitchFamily="2" charset="2"/>
              <a:buChar char="u"/>
            </a:pPr>
            <a:r>
              <a:rPr lang="ja-JP" altLang="en-US" sz="2800" dirty="0" smtClean="0"/>
              <a:t>症状が良い時も悪い時も関係なく、支えてくれる人がいる、受け入れてくれる人がいるという感覚は重要。治りたい気持ちの味方になります。</a:t>
            </a:r>
          </a:p>
        </p:txBody>
      </p:sp>
      <p:sp>
        <p:nvSpPr>
          <p:cNvPr id="2" name="スライド番号プレースホルダー 1"/>
          <p:cNvSpPr>
            <a:spLocks noGrp="1"/>
          </p:cNvSpPr>
          <p:nvPr>
            <p:ph type="sldNum" sz="quarter" idx="12"/>
          </p:nvPr>
        </p:nvSpPr>
        <p:spPr/>
        <p:txBody>
          <a:bodyPr/>
          <a:lstStyle/>
          <a:p>
            <a:pPr>
              <a:defRPr/>
            </a:pPr>
            <a:fld id="{4FA3382D-53FB-4BD6-8652-D66C51C69EC3}" type="slidenum">
              <a:rPr lang="ja-JP" altLang="en-US" smtClean="0"/>
              <a:pPr>
                <a:defRPr/>
              </a:pPr>
              <a:t>19</a:t>
            </a:fld>
            <a:endParaRPr lang="ja-JP"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pPr>
              <a:defRPr/>
            </a:pPr>
            <a:r>
              <a:rPr lang="ja-JP" altLang="en-US" sz="4000" dirty="0" smtClean="0"/>
              <a:t>家族が原因ですか？</a:t>
            </a:r>
          </a:p>
        </p:txBody>
      </p:sp>
      <p:sp>
        <p:nvSpPr>
          <p:cNvPr id="62467" name="Rectangle 3"/>
          <p:cNvSpPr>
            <a:spLocks noGrp="1" noChangeArrowheads="1"/>
          </p:cNvSpPr>
          <p:nvPr>
            <p:ph type="body" sz="half" idx="1"/>
          </p:nvPr>
        </p:nvSpPr>
        <p:spPr>
          <a:xfrm>
            <a:off x="539750" y="1341438"/>
            <a:ext cx="8316913" cy="5255914"/>
          </a:xfrm>
        </p:spPr>
        <p:txBody>
          <a:bodyPr>
            <a:normAutofit/>
          </a:bodyPr>
          <a:lstStyle/>
          <a:p>
            <a:pPr marL="0" indent="0">
              <a:lnSpc>
                <a:spcPct val="90000"/>
              </a:lnSpc>
            </a:pPr>
            <a:endParaRPr lang="ja-JP" altLang="en-US" sz="2400" dirty="0" smtClean="0"/>
          </a:p>
          <a:p>
            <a:pPr>
              <a:lnSpc>
                <a:spcPct val="90000"/>
              </a:lnSpc>
              <a:buFont typeface="Wingdings" pitchFamily="2" charset="2"/>
              <a:buChar char="u"/>
            </a:pPr>
            <a:r>
              <a:rPr lang="ja-JP" altLang="en-US" sz="2800" dirty="0" smtClean="0"/>
              <a:t>以前指摘された家族像（１９７０年代）</a:t>
            </a:r>
          </a:p>
          <a:p>
            <a:pPr marL="0" indent="0">
              <a:lnSpc>
                <a:spcPct val="90000"/>
              </a:lnSpc>
            </a:pPr>
            <a:r>
              <a:rPr lang="ja-JP" altLang="en-US" sz="2800" dirty="0" smtClean="0"/>
              <a:t>母親・・・母性に乏しく、支配的</a:t>
            </a:r>
          </a:p>
          <a:p>
            <a:pPr marL="0" indent="0">
              <a:lnSpc>
                <a:spcPct val="90000"/>
              </a:lnSpc>
            </a:pPr>
            <a:r>
              <a:rPr lang="ja-JP" altLang="en-US" sz="2800" dirty="0" smtClean="0"/>
              <a:t>父親・・・存在感が希薄</a:t>
            </a:r>
          </a:p>
          <a:p>
            <a:pPr marL="0" indent="0">
              <a:lnSpc>
                <a:spcPct val="90000"/>
              </a:lnSpc>
            </a:pPr>
            <a:r>
              <a:rPr lang="ja-JP" altLang="en-US" sz="2800" dirty="0" smtClean="0"/>
              <a:t>「金のかごの小鳥（ゴールデン・ケージ）」</a:t>
            </a:r>
          </a:p>
          <a:p>
            <a:pPr marL="0" indent="0">
              <a:lnSpc>
                <a:spcPct val="90000"/>
              </a:lnSpc>
            </a:pPr>
            <a:r>
              <a:rPr lang="ja-JP" altLang="en-US" sz="2800" dirty="0" smtClean="0"/>
              <a:t>⇒物質的には豊かでも自分で判断する自由がなく、何事にも自信がもてなくなり、摂食障害になる</a:t>
            </a:r>
          </a:p>
          <a:p>
            <a:pPr marL="0" indent="0">
              <a:lnSpc>
                <a:spcPct val="90000"/>
              </a:lnSpc>
              <a:buFont typeface="Wingdings" pitchFamily="2" charset="2"/>
              <a:buChar char="u"/>
            </a:pPr>
            <a:r>
              <a:rPr lang="ja-JP" altLang="en-US" sz="2800" dirty="0" smtClean="0"/>
              <a:t>実際は、家族は要因</a:t>
            </a:r>
            <a:r>
              <a:rPr lang="ja-JP" altLang="en-US" sz="2800" dirty="0"/>
              <a:t>の</a:t>
            </a:r>
            <a:r>
              <a:rPr lang="ja-JP" altLang="en-US" sz="2800" dirty="0" smtClean="0"/>
              <a:t>一部にすぎない</a:t>
            </a:r>
            <a:endParaRPr lang="en-US" altLang="ja-JP" sz="2800" dirty="0"/>
          </a:p>
          <a:p>
            <a:pPr>
              <a:lnSpc>
                <a:spcPct val="90000"/>
              </a:lnSpc>
            </a:pPr>
            <a:r>
              <a:rPr lang="ja-JP" altLang="en-US" sz="2800" dirty="0" smtClean="0"/>
              <a:t>探せばどこの家庭にも問題はでてきます。</a:t>
            </a:r>
            <a:endParaRPr lang="en-US" altLang="ja-JP" sz="2800" dirty="0" smtClean="0"/>
          </a:p>
          <a:p>
            <a:pPr marL="0" indent="0">
              <a:lnSpc>
                <a:spcPct val="90000"/>
              </a:lnSpc>
              <a:buFont typeface="Wingdings" pitchFamily="2" charset="2"/>
              <a:buChar char="u"/>
            </a:pPr>
            <a:r>
              <a:rPr lang="ja-JP" altLang="en-US" sz="2800" dirty="0" smtClean="0"/>
              <a:t>「原因探し」「犯人探し」をするのではなく、「今何ができるか」や「サポートのこつ」を学びましょう。</a:t>
            </a:r>
          </a:p>
        </p:txBody>
      </p:sp>
      <p:pic>
        <p:nvPicPr>
          <p:cNvPr id="5124" name="Picture 4" descr="４人家族のイラスト（カラー）"/>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a:xfrm>
            <a:off x="6804025" y="439738"/>
            <a:ext cx="2189163" cy="2844800"/>
          </a:xfrm>
        </p:spPr>
      </p:pic>
      <p:sp>
        <p:nvSpPr>
          <p:cNvPr id="2" name="スライド番号プレースホルダー 1"/>
          <p:cNvSpPr>
            <a:spLocks noGrp="1"/>
          </p:cNvSpPr>
          <p:nvPr>
            <p:ph type="sldNum" sz="quarter" idx="12"/>
          </p:nvPr>
        </p:nvSpPr>
        <p:spPr/>
        <p:txBody>
          <a:bodyPr/>
          <a:lstStyle/>
          <a:p>
            <a:pPr>
              <a:defRPr/>
            </a:pPr>
            <a:fld id="{42A68ECC-5697-43B4-B9B1-35E70DF60527}" type="slidenum">
              <a:rPr lang="en-US" altLang="ja-JP" smtClean="0"/>
              <a:pPr>
                <a:defRPr/>
              </a:pPr>
              <a:t>2</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2467">
                                            <p:txEl>
                                              <p:pRg st="1" end="1"/>
                                            </p:txEl>
                                          </p:spTgt>
                                        </p:tgtEl>
                                        <p:attrNameLst>
                                          <p:attrName>style.visibility</p:attrName>
                                        </p:attrNameLst>
                                      </p:cBhvr>
                                      <p:to>
                                        <p:strVal val="visible"/>
                                      </p:to>
                                    </p:set>
                                    <p:animEffect transition="in" filter="checkerboard(across)">
                                      <p:cBhvr>
                                        <p:cTn id="7" dur="500"/>
                                        <p:tgtEl>
                                          <p:spTgt spid="62467">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2467">
                                            <p:txEl>
                                              <p:pRg st="2" end="2"/>
                                            </p:txEl>
                                          </p:spTgt>
                                        </p:tgtEl>
                                        <p:attrNameLst>
                                          <p:attrName>style.visibility</p:attrName>
                                        </p:attrNameLst>
                                      </p:cBhvr>
                                      <p:to>
                                        <p:strVal val="visible"/>
                                      </p:to>
                                    </p:set>
                                    <p:animEffect transition="in" filter="checkerboard(across)">
                                      <p:cBhvr>
                                        <p:cTn id="10" dur="500"/>
                                        <p:tgtEl>
                                          <p:spTgt spid="62467">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62467">
                                            <p:txEl>
                                              <p:pRg st="3" end="3"/>
                                            </p:txEl>
                                          </p:spTgt>
                                        </p:tgtEl>
                                        <p:attrNameLst>
                                          <p:attrName>style.visibility</p:attrName>
                                        </p:attrNameLst>
                                      </p:cBhvr>
                                      <p:to>
                                        <p:strVal val="visible"/>
                                      </p:to>
                                    </p:set>
                                    <p:animEffect transition="in" filter="checkerboard(across)">
                                      <p:cBhvr>
                                        <p:cTn id="13" dur="500"/>
                                        <p:tgtEl>
                                          <p:spTgt spid="62467">
                                            <p:txEl>
                                              <p:pRg st="3" end="3"/>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62467">
                                            <p:txEl>
                                              <p:pRg st="4" end="4"/>
                                            </p:txEl>
                                          </p:spTgt>
                                        </p:tgtEl>
                                        <p:attrNameLst>
                                          <p:attrName>style.visibility</p:attrName>
                                        </p:attrNameLst>
                                      </p:cBhvr>
                                      <p:to>
                                        <p:strVal val="visible"/>
                                      </p:to>
                                    </p:set>
                                    <p:animEffect transition="in" filter="checkerboard(across)">
                                      <p:cBhvr>
                                        <p:cTn id="16" dur="500"/>
                                        <p:tgtEl>
                                          <p:spTgt spid="62467">
                                            <p:txEl>
                                              <p:pRg st="4" end="4"/>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62467">
                                            <p:txEl>
                                              <p:pRg st="5" end="5"/>
                                            </p:txEl>
                                          </p:spTgt>
                                        </p:tgtEl>
                                        <p:attrNameLst>
                                          <p:attrName>style.visibility</p:attrName>
                                        </p:attrNameLst>
                                      </p:cBhvr>
                                      <p:to>
                                        <p:strVal val="visible"/>
                                      </p:to>
                                    </p:set>
                                    <p:animEffect transition="in" filter="checkerboard(across)">
                                      <p:cBhvr>
                                        <p:cTn id="19" dur="500"/>
                                        <p:tgtEl>
                                          <p:spTgt spid="62467">
                                            <p:txEl>
                                              <p:pRg st="5" end="5"/>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62467">
                                            <p:txEl>
                                              <p:pRg st="6" end="6"/>
                                            </p:txEl>
                                          </p:spTgt>
                                        </p:tgtEl>
                                        <p:attrNameLst>
                                          <p:attrName>style.visibility</p:attrName>
                                        </p:attrNameLst>
                                      </p:cBhvr>
                                      <p:to>
                                        <p:strVal val="visible"/>
                                      </p:to>
                                    </p:set>
                                    <p:animEffect transition="in" filter="checkerboard(across)">
                                      <p:cBhvr>
                                        <p:cTn id="22" dur="500"/>
                                        <p:tgtEl>
                                          <p:spTgt spid="62467">
                                            <p:txEl>
                                              <p:pRg st="6" end="6"/>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62467">
                                            <p:txEl>
                                              <p:pRg st="7" end="7"/>
                                            </p:txEl>
                                          </p:spTgt>
                                        </p:tgtEl>
                                        <p:attrNameLst>
                                          <p:attrName>style.visibility</p:attrName>
                                        </p:attrNameLst>
                                      </p:cBhvr>
                                      <p:to>
                                        <p:strVal val="visible"/>
                                      </p:to>
                                    </p:set>
                                    <p:animEffect transition="in" filter="checkerboard(across)">
                                      <p:cBhvr>
                                        <p:cTn id="25" dur="500"/>
                                        <p:tgtEl>
                                          <p:spTgt spid="62467">
                                            <p:txEl>
                                              <p:pRg st="7" end="7"/>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62467">
                                            <p:txEl>
                                              <p:pRg st="8" end="8"/>
                                            </p:txEl>
                                          </p:spTgt>
                                        </p:tgtEl>
                                        <p:attrNameLst>
                                          <p:attrName>style.visibility</p:attrName>
                                        </p:attrNameLst>
                                      </p:cBhvr>
                                      <p:to>
                                        <p:strVal val="visible"/>
                                      </p:to>
                                    </p:set>
                                    <p:animEffect transition="in" filter="checkerboard(across)">
                                      <p:cBhvr>
                                        <p:cTn id="28" dur="500"/>
                                        <p:tgtEl>
                                          <p:spTgt spid="624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6750" y="277813"/>
            <a:ext cx="8153400" cy="990600"/>
          </a:xfrm>
        </p:spPr>
        <p:txBody>
          <a:bodyPr>
            <a:normAutofit/>
          </a:bodyPr>
          <a:lstStyle/>
          <a:p>
            <a:pPr>
              <a:defRPr/>
            </a:pPr>
            <a:r>
              <a:rPr lang="ja-JP" altLang="en-US" sz="4000" dirty="0" smtClean="0"/>
              <a:t>（</a:t>
            </a:r>
            <a:r>
              <a:rPr lang="en-US" altLang="ja-JP" sz="4000" dirty="0" smtClean="0"/>
              <a:t>2</a:t>
            </a:r>
            <a:r>
              <a:rPr lang="ja-JP" altLang="en-US" sz="4000" dirty="0" smtClean="0"/>
              <a:t>）</a:t>
            </a:r>
            <a:r>
              <a:rPr lang="en-US" altLang="ja-JP" sz="4000" dirty="0" smtClean="0"/>
              <a:t> </a:t>
            </a:r>
            <a:r>
              <a:rPr lang="ja-JP" altLang="en-US" sz="4000" dirty="0" smtClean="0"/>
              <a:t>一緒に過ごす時間</a:t>
            </a:r>
            <a:endParaRPr lang="ja-JP" altLang="en-US" sz="4000" dirty="0"/>
          </a:p>
        </p:txBody>
      </p:sp>
      <p:sp>
        <p:nvSpPr>
          <p:cNvPr id="23555" name="コンテンツ プレースホルダ 2"/>
          <p:cNvSpPr>
            <a:spLocks noGrp="1"/>
          </p:cNvSpPr>
          <p:nvPr>
            <p:ph idx="1"/>
          </p:nvPr>
        </p:nvSpPr>
        <p:spPr>
          <a:xfrm>
            <a:off x="323528" y="1196753"/>
            <a:ext cx="8590285" cy="5400898"/>
          </a:xfrm>
        </p:spPr>
        <p:txBody>
          <a:bodyPr>
            <a:normAutofit lnSpcReduction="10000"/>
          </a:bodyPr>
          <a:lstStyle/>
          <a:p>
            <a:pPr>
              <a:buFont typeface="Wingdings" pitchFamily="2" charset="2"/>
              <a:buChar char="u"/>
            </a:pPr>
            <a:r>
              <a:rPr lang="ja-JP" altLang="en-US" sz="2800" dirty="0" smtClean="0"/>
              <a:t>家族は本人を助けるための努力を惜しまず、できるだけ長い時間本人と一緒に過ごそうとする</a:t>
            </a:r>
            <a:r>
              <a:rPr lang="ja-JP" altLang="en-US" sz="2800" dirty="0"/>
              <a:t>・・・</a:t>
            </a:r>
            <a:endParaRPr lang="en-US" altLang="ja-JP" sz="2800" dirty="0"/>
          </a:p>
          <a:p>
            <a:r>
              <a:rPr lang="ja-JP" altLang="en-US" sz="2400" dirty="0" smtClean="0"/>
              <a:t>しかし超人的な努力は、かえって逆効果となる場合がある。</a:t>
            </a:r>
            <a:endParaRPr lang="en-US" altLang="ja-JP" sz="2400" dirty="0"/>
          </a:p>
          <a:p>
            <a:r>
              <a:rPr lang="ja-JP" altLang="en-US" sz="2400" dirty="0" smtClean="0"/>
              <a:t>ストレスが徐々に積み重なることによって、思いもかけないとき爆発したり、もっと目立たない方法で表面化するため。</a:t>
            </a:r>
          </a:p>
          <a:p>
            <a:pPr>
              <a:buFont typeface="Wingdings" pitchFamily="2" charset="2"/>
              <a:buChar char="u"/>
            </a:pPr>
            <a:r>
              <a:rPr lang="ja-JP" altLang="en-US" sz="2800" dirty="0" smtClean="0"/>
              <a:t>ケアにあたる家族は、休養をとることが大切。</a:t>
            </a:r>
            <a:endParaRPr lang="en-US" altLang="ja-JP" sz="2800" dirty="0"/>
          </a:p>
          <a:p>
            <a:r>
              <a:rPr lang="ja-JP" altLang="en-US" sz="2200" dirty="0" smtClean="0"/>
              <a:t>一歩下がって客観的に眺め、振り返ってみるということも必要。</a:t>
            </a:r>
          </a:p>
          <a:p>
            <a:pPr>
              <a:buFont typeface="Wingdings" pitchFamily="2" charset="2"/>
              <a:buChar char="u"/>
            </a:pPr>
            <a:r>
              <a:rPr lang="ja-JP" altLang="en-US" sz="2800" dirty="0" smtClean="0"/>
              <a:t>自分自身をいたわることは、穏やかで思いやりのある態度を保つことと同様に、摂食障害に取り組む際の大切なスキル。</a:t>
            </a:r>
            <a:endParaRPr lang="en-US" altLang="ja-JP" sz="2800" dirty="0" smtClean="0"/>
          </a:p>
          <a:p>
            <a:r>
              <a:rPr lang="ja-JP" altLang="en-US" sz="2400" dirty="0" smtClean="0"/>
              <a:t>家族が十分な休息を取り、充電しなければ難しい。</a:t>
            </a:r>
            <a:endParaRPr lang="en-US" altLang="ja-JP" sz="2400" dirty="0" smtClean="0"/>
          </a:p>
          <a:p>
            <a:r>
              <a:rPr lang="ja-JP" altLang="en-US" sz="2400" dirty="0" smtClean="0"/>
              <a:t>家族の健康にとっても大切ですが、本人が上手にセルフ・ケアするためのお手本にもなる。</a:t>
            </a:r>
          </a:p>
        </p:txBody>
      </p:sp>
      <p:sp>
        <p:nvSpPr>
          <p:cNvPr id="3" name="スライド番号プレースホルダー 2"/>
          <p:cNvSpPr>
            <a:spLocks noGrp="1"/>
          </p:cNvSpPr>
          <p:nvPr>
            <p:ph type="sldNum" sz="quarter" idx="12"/>
          </p:nvPr>
        </p:nvSpPr>
        <p:spPr/>
        <p:txBody>
          <a:bodyPr/>
          <a:lstStyle/>
          <a:p>
            <a:pPr>
              <a:defRPr/>
            </a:pPr>
            <a:fld id="{4FA3382D-53FB-4BD6-8652-D66C51C69EC3}" type="slidenum">
              <a:rPr lang="ja-JP" altLang="en-US" smtClean="0"/>
              <a:pPr>
                <a:defRPr/>
              </a:pPr>
              <a:t>20</a:t>
            </a:fld>
            <a:endParaRPr lang="ja-JP"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874" y="404664"/>
            <a:ext cx="8964488" cy="741139"/>
          </a:xfrm>
        </p:spPr>
        <p:txBody>
          <a:bodyPr>
            <a:noAutofit/>
          </a:bodyPr>
          <a:lstStyle/>
          <a:p>
            <a:pPr>
              <a:defRPr/>
            </a:pPr>
            <a:r>
              <a:rPr lang="ja-JP" altLang="en-US" sz="4000" dirty="0" smtClean="0"/>
              <a:t>（</a:t>
            </a:r>
            <a:r>
              <a:rPr lang="en-US" altLang="ja-JP" sz="4000" dirty="0" smtClean="0"/>
              <a:t>3</a:t>
            </a:r>
            <a:r>
              <a:rPr lang="ja-JP" altLang="en-US" sz="4000" dirty="0" smtClean="0"/>
              <a:t>）</a:t>
            </a:r>
            <a:r>
              <a:rPr lang="en-US" altLang="ja-JP" sz="4000" dirty="0" smtClean="0"/>
              <a:t> </a:t>
            </a:r>
            <a:r>
              <a:rPr lang="ja-JP" altLang="en-US" sz="4000" dirty="0" smtClean="0"/>
              <a:t>役割の重圧</a:t>
            </a:r>
            <a:r>
              <a:rPr lang="ja-JP" altLang="en-US" sz="4000" dirty="0"/>
              <a:t>：</a:t>
            </a:r>
            <a:r>
              <a:rPr lang="ja-JP" altLang="en-US" sz="4000" dirty="0" smtClean="0"/>
              <a:t>家族の一致団結を育む</a:t>
            </a:r>
            <a:endParaRPr lang="ja-JP" altLang="en-US" sz="4000" dirty="0"/>
          </a:p>
        </p:txBody>
      </p:sp>
      <p:sp>
        <p:nvSpPr>
          <p:cNvPr id="24579" name="コンテンツ プレースホルダ 2"/>
          <p:cNvSpPr>
            <a:spLocks noGrp="1"/>
          </p:cNvSpPr>
          <p:nvPr>
            <p:ph idx="1"/>
          </p:nvPr>
        </p:nvSpPr>
        <p:spPr>
          <a:xfrm>
            <a:off x="323528" y="1412776"/>
            <a:ext cx="8604250" cy="4968552"/>
          </a:xfrm>
        </p:spPr>
        <p:txBody>
          <a:bodyPr>
            <a:normAutofit/>
          </a:bodyPr>
          <a:lstStyle/>
          <a:p>
            <a:pPr>
              <a:buFont typeface="Wingdings" pitchFamily="2" charset="2"/>
              <a:buChar char="u"/>
            </a:pPr>
            <a:r>
              <a:rPr lang="ja-JP" altLang="en-US" sz="2800" dirty="0" smtClean="0"/>
              <a:t>家族内では（専門家のチームですら）、治療に取り組むにあたり、それぞれが引き受けるべき役割や責任に関して意見の相違があったり、相反する態度が取られることがある。</a:t>
            </a:r>
            <a:endParaRPr lang="en-US" altLang="ja-JP" sz="2800" dirty="0" smtClean="0"/>
          </a:p>
          <a:p>
            <a:r>
              <a:rPr lang="ja-JP" altLang="en-US" sz="2600" dirty="0" smtClean="0"/>
              <a:t>葛藤やストレス、（一貫した態度が重要なのに）病気に対する一貫性のない対応を引き起こす。</a:t>
            </a:r>
            <a:endParaRPr lang="en-US" altLang="ja-JP" sz="2600" dirty="0" smtClean="0"/>
          </a:p>
          <a:p>
            <a:r>
              <a:rPr lang="ja-JP" altLang="en-US" sz="2600" dirty="0" smtClean="0"/>
              <a:t>病気への関心が、家族の生活の全てにならないよう心がける。</a:t>
            </a:r>
            <a:endParaRPr lang="en-US" altLang="ja-JP" sz="2600" dirty="0" smtClean="0"/>
          </a:p>
          <a:p>
            <a:r>
              <a:rPr lang="ja-JP" altLang="en-US" sz="2600" dirty="0" smtClean="0"/>
              <a:t>誰かに助けを求めて役割を交代してもらったり、</a:t>
            </a:r>
            <a:r>
              <a:rPr lang="ja-JP" altLang="en-US" sz="2600" dirty="0"/>
              <a:t>自分が</a:t>
            </a:r>
            <a:r>
              <a:rPr lang="ja-JP" altLang="en-US" sz="2600" dirty="0" smtClean="0"/>
              <a:t>果たしている役割のうち何かひとつをやめてみることも有効。</a:t>
            </a:r>
            <a:endParaRPr lang="en-US" altLang="ja-JP" sz="2600" dirty="0" smtClean="0"/>
          </a:p>
          <a:p>
            <a:pPr>
              <a:buFont typeface="Wingdings" pitchFamily="2" charset="2"/>
              <a:buChar char="u"/>
            </a:pPr>
            <a:endParaRPr lang="ja-JP" altLang="en-US" sz="2800" dirty="0" smtClean="0"/>
          </a:p>
        </p:txBody>
      </p:sp>
      <p:sp>
        <p:nvSpPr>
          <p:cNvPr id="3" name="スライド番号プレースホルダー 2"/>
          <p:cNvSpPr>
            <a:spLocks noGrp="1"/>
          </p:cNvSpPr>
          <p:nvPr>
            <p:ph type="sldNum" sz="quarter" idx="12"/>
          </p:nvPr>
        </p:nvSpPr>
        <p:spPr/>
        <p:txBody>
          <a:bodyPr/>
          <a:lstStyle/>
          <a:p>
            <a:pPr>
              <a:defRPr/>
            </a:pPr>
            <a:fld id="{4FA3382D-53FB-4BD6-8652-D66C51C69EC3}" type="slidenum">
              <a:rPr lang="ja-JP" altLang="en-US" smtClean="0"/>
              <a:pPr>
                <a:defRPr/>
              </a:pPr>
              <a:t>21</a:t>
            </a:fld>
            <a:endParaRPr lang="ja-JP"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defRPr/>
            </a:pPr>
            <a:r>
              <a:rPr lang="ja-JP" altLang="en-US" sz="4000" dirty="0" smtClean="0"/>
              <a:t>（</a:t>
            </a:r>
            <a:r>
              <a:rPr lang="en-US" altLang="ja-JP" sz="4000" dirty="0" smtClean="0"/>
              <a:t>4</a:t>
            </a:r>
            <a:r>
              <a:rPr lang="ja-JP" altLang="en-US" sz="4000" dirty="0" smtClean="0"/>
              <a:t>）</a:t>
            </a:r>
            <a:r>
              <a:rPr lang="en-US" altLang="ja-JP" sz="4000" dirty="0" smtClean="0"/>
              <a:t> </a:t>
            </a:r>
            <a:r>
              <a:rPr lang="ja-JP" altLang="en-US" sz="4000" dirty="0" smtClean="0"/>
              <a:t>病気に関連した問題</a:t>
            </a:r>
            <a:endParaRPr lang="ja-JP" altLang="en-US" sz="4000" dirty="0"/>
          </a:p>
        </p:txBody>
      </p:sp>
      <p:sp>
        <p:nvSpPr>
          <p:cNvPr id="25603" name="コンテンツ プレースホルダ 2"/>
          <p:cNvSpPr>
            <a:spLocks noGrp="1"/>
          </p:cNvSpPr>
          <p:nvPr>
            <p:ph idx="1"/>
          </p:nvPr>
        </p:nvSpPr>
        <p:spPr>
          <a:xfrm>
            <a:off x="323528" y="1268413"/>
            <a:ext cx="8590285" cy="5472955"/>
          </a:xfrm>
        </p:spPr>
        <p:txBody>
          <a:bodyPr/>
          <a:lstStyle/>
          <a:p>
            <a:pPr>
              <a:buFont typeface="Wingdings" pitchFamily="2" charset="2"/>
              <a:buChar char="u"/>
            </a:pPr>
            <a:r>
              <a:rPr lang="ja-JP" altLang="en-US" sz="2800" dirty="0" smtClean="0"/>
              <a:t>摂食障害は主に食事をめぐる問題が生じやすいが、その他の症状も家族の生活に影響を及ぼし、対処が非常に困難。 </a:t>
            </a:r>
            <a:endParaRPr lang="en-US" altLang="ja-JP" sz="2800" dirty="0" smtClean="0"/>
          </a:p>
          <a:p>
            <a:pPr lvl="1">
              <a:buFont typeface="Arial" pitchFamily="34" charset="0"/>
              <a:buChar char="•"/>
            </a:pPr>
            <a:r>
              <a:rPr lang="ja-JP" altLang="en-US" dirty="0" smtClean="0"/>
              <a:t>抑うつや不安または爆発的な怒り</a:t>
            </a:r>
            <a:endParaRPr lang="en-US" altLang="ja-JP" dirty="0" smtClean="0"/>
          </a:p>
          <a:p>
            <a:pPr lvl="1">
              <a:buFont typeface="Arial" pitchFamily="34" charset="0"/>
              <a:buChar char="•"/>
            </a:pPr>
            <a:r>
              <a:rPr lang="ja-JP" altLang="en-US" dirty="0" smtClean="0"/>
              <a:t>強迫行為や儀式、引きこもり</a:t>
            </a:r>
            <a:endParaRPr lang="en-US" altLang="ja-JP" dirty="0" smtClean="0"/>
          </a:p>
          <a:p>
            <a:pPr lvl="1">
              <a:buFont typeface="Arial" pitchFamily="34" charset="0"/>
              <a:buChar char="•"/>
            </a:pPr>
            <a:r>
              <a:rPr lang="ja-JP" altLang="en-US" dirty="0" smtClean="0"/>
              <a:t>過剰な運動、嘔吐</a:t>
            </a:r>
            <a:endParaRPr lang="en-US" altLang="ja-JP" dirty="0" smtClean="0"/>
          </a:p>
          <a:p>
            <a:pPr>
              <a:buFont typeface="Wingdings" pitchFamily="2" charset="2"/>
              <a:buChar char="u"/>
            </a:pPr>
            <a:r>
              <a:rPr lang="ja-JP" altLang="en-US" sz="2800" dirty="0" smtClean="0"/>
              <a:t>家族全員が集まって、皆で症状に対処するための方法を探ることができれば最もよい。</a:t>
            </a:r>
            <a:endParaRPr lang="en-US" altLang="ja-JP" sz="2800" dirty="0" smtClean="0"/>
          </a:p>
          <a:p>
            <a:pPr lvl="1">
              <a:buFont typeface="Wingdings" pitchFamily="2" charset="2"/>
              <a:buChar char="Ø"/>
            </a:pPr>
            <a:r>
              <a:rPr lang="ja-JP" altLang="en-US" dirty="0" smtClean="0"/>
              <a:t>今後の教室でも</a:t>
            </a:r>
            <a:r>
              <a:rPr lang="ja-JP" altLang="en-US" dirty="0"/>
              <a:t>家族</a:t>
            </a:r>
            <a:r>
              <a:rPr lang="ja-JP" altLang="en-US" dirty="0" smtClean="0"/>
              <a:t>や本人が問題解決し、困難な症状に取り組むためのさまざまなアプローチに焦点を当てています。</a:t>
            </a:r>
          </a:p>
        </p:txBody>
      </p:sp>
      <p:sp>
        <p:nvSpPr>
          <p:cNvPr id="3" name="スライド番号プレースホルダー 2"/>
          <p:cNvSpPr>
            <a:spLocks noGrp="1"/>
          </p:cNvSpPr>
          <p:nvPr>
            <p:ph type="sldNum" sz="quarter" idx="12"/>
          </p:nvPr>
        </p:nvSpPr>
        <p:spPr/>
        <p:txBody>
          <a:bodyPr/>
          <a:lstStyle/>
          <a:p>
            <a:pPr>
              <a:defRPr/>
            </a:pPr>
            <a:fld id="{4FA3382D-53FB-4BD6-8652-D66C51C69EC3}" type="slidenum">
              <a:rPr lang="ja-JP" altLang="en-US" smtClean="0"/>
              <a:pPr>
                <a:defRPr/>
              </a:pPr>
              <a:t>22</a:t>
            </a:fld>
            <a:endParaRPr lang="ja-JP"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defRPr/>
            </a:pPr>
            <a:r>
              <a:rPr lang="ja-JP" altLang="en-US" sz="4000" dirty="0" smtClean="0"/>
              <a:t>（</a:t>
            </a:r>
            <a:r>
              <a:rPr lang="en-US" altLang="ja-JP" sz="4000" dirty="0" smtClean="0"/>
              <a:t>5</a:t>
            </a:r>
            <a:r>
              <a:rPr lang="ja-JP" altLang="en-US" sz="4000" dirty="0" smtClean="0"/>
              <a:t>）</a:t>
            </a:r>
            <a:r>
              <a:rPr lang="en-US" altLang="ja-JP" sz="4000" dirty="0" smtClean="0"/>
              <a:t> </a:t>
            </a:r>
            <a:r>
              <a:rPr lang="ja-JP" altLang="en-US" sz="4000" dirty="0" smtClean="0"/>
              <a:t>病気に関する信念</a:t>
            </a:r>
            <a:endParaRPr lang="ja-JP" altLang="en-US" sz="4000" dirty="0"/>
          </a:p>
        </p:txBody>
      </p:sp>
      <p:sp>
        <p:nvSpPr>
          <p:cNvPr id="26627" name="コンテンツ プレースホルダ 2"/>
          <p:cNvSpPr>
            <a:spLocks noGrp="1"/>
          </p:cNvSpPr>
          <p:nvPr>
            <p:ph idx="1"/>
          </p:nvPr>
        </p:nvSpPr>
        <p:spPr>
          <a:xfrm>
            <a:off x="395288" y="1403350"/>
            <a:ext cx="8532812" cy="5410200"/>
          </a:xfrm>
        </p:spPr>
        <p:txBody>
          <a:bodyPr>
            <a:normAutofit/>
          </a:bodyPr>
          <a:lstStyle/>
          <a:p>
            <a:pPr>
              <a:buFont typeface="Wingdings" pitchFamily="2" charset="2"/>
              <a:buChar char="u"/>
            </a:pPr>
            <a:r>
              <a:rPr lang="ja-JP" altLang="en-US" sz="2800" dirty="0" smtClean="0"/>
              <a:t>誤った信念は悪影響もたらす。穏やかに一貫性を保って接することの妨げとなる「情緒的反応」を引き起こし、本人の関係を悪化させる。</a:t>
            </a:r>
            <a:endParaRPr lang="en-US" altLang="ja-JP" sz="2800" dirty="0" smtClean="0"/>
          </a:p>
          <a:p>
            <a:r>
              <a:rPr lang="ja-JP" altLang="en-US" sz="2600" dirty="0" smtClean="0"/>
              <a:t>家族が「病気は、わがままや注意を引きたいという気持ちから、わざとしていることだ」という先入観を抱いていると、本人に対して腹立たしさを感じてしまう。</a:t>
            </a:r>
            <a:endParaRPr lang="en-US" altLang="ja-JP" sz="2600" dirty="0" smtClean="0"/>
          </a:p>
          <a:p>
            <a:r>
              <a:rPr lang="ja-JP" altLang="en-US" sz="2600" dirty="0" smtClean="0"/>
              <a:t>本人は医学的に不健康な状態にあり、その行動のほとんどは意図的ではない。</a:t>
            </a:r>
            <a:endParaRPr lang="en-US" altLang="ja-JP" sz="2600" dirty="0" smtClean="0"/>
          </a:p>
          <a:p>
            <a:r>
              <a:rPr lang="ja-JP" altLang="en-US" sz="2600" dirty="0"/>
              <a:t>家族</a:t>
            </a:r>
            <a:r>
              <a:rPr lang="ja-JP" altLang="en-US" sz="2600" dirty="0" smtClean="0"/>
              <a:t>が共感と理解を示すことで、本人との関係は良好なものになって</a:t>
            </a:r>
            <a:r>
              <a:rPr lang="ja-JP" altLang="en-US" sz="2600" dirty="0"/>
              <a:t>いく</a:t>
            </a:r>
            <a:r>
              <a:rPr lang="ja-JP" altLang="en-US" sz="2600" dirty="0" smtClean="0"/>
              <a:t>。</a:t>
            </a:r>
            <a:endParaRPr lang="en-US" altLang="ja-JP" sz="2600" dirty="0" smtClean="0"/>
          </a:p>
          <a:p>
            <a:r>
              <a:rPr lang="ja-JP" altLang="en-US" sz="2600" dirty="0" smtClean="0"/>
              <a:t>その結果、本人に対する</a:t>
            </a:r>
            <a:r>
              <a:rPr lang="ja-JP" altLang="en-US" sz="2600" dirty="0"/>
              <a:t>家族</a:t>
            </a:r>
            <a:r>
              <a:rPr lang="ja-JP" altLang="en-US" sz="2600" dirty="0" smtClean="0"/>
              <a:t>の行動も変化</a:t>
            </a:r>
            <a:r>
              <a:rPr lang="ja-JP" altLang="en-US" sz="2600" dirty="0"/>
              <a:t>する</a:t>
            </a:r>
            <a:r>
              <a:rPr lang="ja-JP" altLang="en-US" sz="2600" dirty="0" smtClean="0"/>
              <a:t>。</a:t>
            </a:r>
            <a:endParaRPr lang="en-US" altLang="ja-JP" sz="2600" dirty="0" smtClean="0"/>
          </a:p>
        </p:txBody>
      </p:sp>
      <p:sp>
        <p:nvSpPr>
          <p:cNvPr id="3" name="スライド番号プレースホルダー 2"/>
          <p:cNvSpPr>
            <a:spLocks noGrp="1"/>
          </p:cNvSpPr>
          <p:nvPr>
            <p:ph type="sldNum" sz="quarter" idx="12"/>
          </p:nvPr>
        </p:nvSpPr>
        <p:spPr/>
        <p:txBody>
          <a:bodyPr/>
          <a:lstStyle/>
          <a:p>
            <a:pPr>
              <a:defRPr/>
            </a:pPr>
            <a:fld id="{4FA3382D-53FB-4BD6-8652-D66C51C69EC3}" type="slidenum">
              <a:rPr lang="ja-JP" altLang="en-US" smtClean="0"/>
              <a:pPr>
                <a:defRPr/>
              </a:pPr>
              <a:t>23</a:t>
            </a:fld>
            <a:endParaRPr lang="ja-JP"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defRPr/>
            </a:pPr>
            <a:r>
              <a:rPr lang="ja-JP" altLang="en-US" sz="4000" dirty="0" smtClean="0"/>
              <a:t>（</a:t>
            </a:r>
            <a:r>
              <a:rPr lang="en-US" altLang="ja-JP" sz="4000" dirty="0" smtClean="0"/>
              <a:t>5</a:t>
            </a:r>
            <a:r>
              <a:rPr lang="ja-JP" altLang="en-US" sz="4000" dirty="0" smtClean="0"/>
              <a:t>）</a:t>
            </a:r>
            <a:r>
              <a:rPr lang="en-US" altLang="ja-JP" sz="4000" dirty="0" smtClean="0"/>
              <a:t> </a:t>
            </a:r>
            <a:r>
              <a:rPr lang="ja-JP" altLang="en-US" sz="4000" dirty="0" smtClean="0"/>
              <a:t>病気に関する信念</a:t>
            </a:r>
            <a:endParaRPr lang="ja-JP" altLang="en-US" sz="4000" dirty="0"/>
          </a:p>
        </p:txBody>
      </p:sp>
      <p:pic>
        <p:nvPicPr>
          <p:cNvPr id="27651" name="コンテンツ プレースホルダ 4" descr="みんなでマネージする.png"/>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9552" y="1340768"/>
            <a:ext cx="8136904" cy="5040560"/>
          </a:xfrm>
        </p:spPr>
      </p:pic>
      <p:sp>
        <p:nvSpPr>
          <p:cNvPr id="3" name="スライド番号プレースホルダー 2"/>
          <p:cNvSpPr>
            <a:spLocks noGrp="1"/>
          </p:cNvSpPr>
          <p:nvPr>
            <p:ph type="sldNum" sz="quarter" idx="12"/>
          </p:nvPr>
        </p:nvSpPr>
        <p:spPr/>
        <p:txBody>
          <a:bodyPr/>
          <a:lstStyle/>
          <a:p>
            <a:pPr>
              <a:defRPr/>
            </a:pPr>
            <a:fld id="{4FA3382D-53FB-4BD6-8652-D66C51C69EC3}" type="slidenum">
              <a:rPr lang="ja-JP" altLang="en-US" smtClean="0"/>
              <a:pPr>
                <a:defRPr/>
              </a:pPr>
              <a:t>24</a:t>
            </a:fld>
            <a:endParaRPr lang="ja-JP"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defRPr/>
            </a:pPr>
            <a:r>
              <a:rPr lang="ja-JP" altLang="en-US" sz="4000" dirty="0" smtClean="0"/>
              <a:t>（</a:t>
            </a:r>
            <a:r>
              <a:rPr lang="en-US" altLang="ja-JP" sz="4000" dirty="0" smtClean="0"/>
              <a:t>6</a:t>
            </a:r>
            <a:r>
              <a:rPr lang="ja-JP" altLang="en-US" sz="4000" dirty="0" smtClean="0"/>
              <a:t>）</a:t>
            </a:r>
            <a:r>
              <a:rPr lang="en-US" altLang="ja-JP" sz="4000" dirty="0" smtClean="0"/>
              <a:t> </a:t>
            </a:r>
            <a:r>
              <a:rPr lang="ja-JP" altLang="en-US" sz="4000" dirty="0" smtClean="0"/>
              <a:t>本人との関係</a:t>
            </a:r>
            <a:endParaRPr lang="ja-JP" altLang="en-US" sz="4000" dirty="0"/>
          </a:p>
        </p:txBody>
      </p:sp>
      <p:sp>
        <p:nvSpPr>
          <p:cNvPr id="28675" name="コンテンツ プレースホルダ 2"/>
          <p:cNvSpPr>
            <a:spLocks noGrp="1"/>
          </p:cNvSpPr>
          <p:nvPr>
            <p:ph idx="1"/>
          </p:nvPr>
        </p:nvSpPr>
        <p:spPr>
          <a:xfrm>
            <a:off x="251520" y="1628800"/>
            <a:ext cx="8517830" cy="5013300"/>
          </a:xfrm>
        </p:spPr>
        <p:txBody>
          <a:bodyPr>
            <a:normAutofit/>
          </a:bodyPr>
          <a:lstStyle/>
          <a:p>
            <a:pPr>
              <a:buFont typeface="Wingdings" pitchFamily="2" charset="2"/>
              <a:buChar char="u"/>
            </a:pPr>
            <a:r>
              <a:rPr lang="ja-JP" altLang="en-US" sz="2800" dirty="0" smtClean="0"/>
              <a:t>摂食障害は、感情的な背景を伴わない身体の病気とは異なる。</a:t>
            </a:r>
            <a:endParaRPr lang="en-US" altLang="ja-JP" sz="2800" dirty="0" smtClean="0"/>
          </a:p>
          <a:p>
            <a:r>
              <a:rPr lang="ja-JP" altLang="en-US" sz="2400" dirty="0" smtClean="0"/>
              <a:t>本人の摂食障害を論破しようとして、彼女に変化を迫っても（サイ・タイプの対応）</a:t>
            </a:r>
            <a:r>
              <a:rPr lang="en-US" altLang="ja-JP" sz="2400" dirty="0" smtClean="0"/>
              <a:t> </a:t>
            </a:r>
            <a:r>
              <a:rPr lang="ja-JP" altLang="en-US" sz="2400" dirty="0" smtClean="0"/>
              <a:t>効果は全く期待できない。</a:t>
            </a:r>
            <a:endParaRPr lang="en-US" altLang="ja-JP" sz="2400" dirty="0" smtClean="0"/>
          </a:p>
          <a:p>
            <a:pPr>
              <a:buFont typeface="Wingdings" pitchFamily="2" charset="2"/>
              <a:buChar char="u"/>
            </a:pPr>
            <a:r>
              <a:rPr lang="ja-JP" altLang="en-US" sz="2800" dirty="0" smtClean="0"/>
              <a:t>摂食障害を乗り越えることを援助するためには、本人の意見・気持ちに耳を傾け、理解しようとすることが大切。</a:t>
            </a:r>
            <a:endParaRPr lang="en-US" altLang="ja-JP" sz="2800" dirty="0" smtClean="0"/>
          </a:p>
          <a:p>
            <a:r>
              <a:rPr lang="ja-JP" altLang="en-US" sz="2400" dirty="0" smtClean="0"/>
              <a:t>たとえ理解できなくても、「今はそう感じているのだ」「（自分は違うけど）この人にとってはそうなのだ」という事実を受け入れることはできる。</a:t>
            </a:r>
            <a:endParaRPr lang="en-US" altLang="ja-JP" sz="2400" dirty="0" smtClean="0"/>
          </a:p>
          <a:p>
            <a:pPr>
              <a:buFont typeface="Wingdings" pitchFamily="2" charset="2"/>
              <a:buChar char="u"/>
            </a:pPr>
            <a:endParaRPr lang="ja-JP" altLang="en-US" sz="2800" dirty="0" smtClean="0"/>
          </a:p>
        </p:txBody>
      </p:sp>
      <p:sp>
        <p:nvSpPr>
          <p:cNvPr id="3" name="スライド番号プレースホルダー 2"/>
          <p:cNvSpPr>
            <a:spLocks noGrp="1"/>
          </p:cNvSpPr>
          <p:nvPr>
            <p:ph type="sldNum" sz="quarter" idx="12"/>
          </p:nvPr>
        </p:nvSpPr>
        <p:spPr/>
        <p:txBody>
          <a:bodyPr/>
          <a:lstStyle/>
          <a:p>
            <a:pPr>
              <a:defRPr/>
            </a:pPr>
            <a:fld id="{4FA3382D-53FB-4BD6-8652-D66C51C69EC3}" type="slidenum">
              <a:rPr lang="ja-JP" altLang="en-US" smtClean="0"/>
              <a:pPr>
                <a:defRPr/>
              </a:pPr>
              <a:t>25</a:t>
            </a:fld>
            <a:endParaRPr lang="ja-JP"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defRPr/>
            </a:pPr>
            <a:r>
              <a:rPr lang="ja-JP" altLang="en-US" sz="4000" dirty="0" smtClean="0"/>
              <a:t>（</a:t>
            </a:r>
            <a:r>
              <a:rPr lang="en-US" altLang="ja-JP" sz="4000" dirty="0" smtClean="0"/>
              <a:t>6</a:t>
            </a:r>
            <a:r>
              <a:rPr lang="ja-JP" altLang="en-US" sz="4000" dirty="0" smtClean="0"/>
              <a:t>）</a:t>
            </a:r>
            <a:r>
              <a:rPr lang="en-US" altLang="ja-JP" sz="4000" dirty="0" smtClean="0"/>
              <a:t> </a:t>
            </a:r>
            <a:r>
              <a:rPr lang="ja-JP" altLang="en-US" sz="4000" dirty="0" smtClean="0"/>
              <a:t>本人との関係</a:t>
            </a:r>
            <a:endParaRPr lang="ja-JP" altLang="en-US" sz="4000" dirty="0"/>
          </a:p>
        </p:txBody>
      </p:sp>
      <p:sp>
        <p:nvSpPr>
          <p:cNvPr id="3" name="コンテンツ プレースホルダ 2"/>
          <p:cNvSpPr>
            <a:spLocks noGrp="1"/>
          </p:cNvSpPr>
          <p:nvPr>
            <p:ph idx="1"/>
          </p:nvPr>
        </p:nvSpPr>
        <p:spPr>
          <a:xfrm>
            <a:off x="179512" y="1268413"/>
            <a:ext cx="8640638" cy="5589587"/>
          </a:xfrm>
        </p:spPr>
        <p:txBody>
          <a:bodyPr>
            <a:normAutofit/>
          </a:bodyPr>
          <a:lstStyle/>
          <a:p>
            <a:pPr>
              <a:buFont typeface="Wingdings" pitchFamily="2" charset="2"/>
              <a:buChar char="u"/>
              <a:defRPr/>
            </a:pPr>
            <a:r>
              <a:rPr lang="ja-JP" altLang="en-US" sz="2800" dirty="0" smtClean="0"/>
              <a:t>家族は、情報や援助がほとんどないまま本人をサポートしようとする一方で、仕事やその他の活動といった社会生活を乗り切ろうと悪戦苦闘して</a:t>
            </a:r>
            <a:r>
              <a:rPr lang="ja-JP" altLang="en-US" sz="2800" dirty="0"/>
              <a:t>いる</a:t>
            </a:r>
            <a:r>
              <a:rPr lang="ja-JP" altLang="en-US" sz="2800" dirty="0" smtClean="0"/>
              <a:t>。</a:t>
            </a:r>
            <a:endParaRPr lang="en-US" altLang="ja-JP" sz="2800" dirty="0" smtClean="0"/>
          </a:p>
          <a:p>
            <a:pPr>
              <a:defRPr/>
            </a:pPr>
            <a:r>
              <a:rPr lang="ja-JP" altLang="en-US" sz="2400" dirty="0" smtClean="0"/>
              <a:t>そのために自然と、カンガル一、サイ、クラゲ、ダチョウのたとえ</a:t>
            </a:r>
            <a:r>
              <a:rPr lang="ja-JP" altLang="en-US" sz="2400" dirty="0"/>
              <a:t>のような</a:t>
            </a:r>
            <a:r>
              <a:rPr lang="ja-JP" altLang="en-US" sz="2400" dirty="0" smtClean="0"/>
              <a:t>、極端な対応をしてしまいがち。</a:t>
            </a:r>
            <a:endParaRPr lang="en-US" altLang="ja-JP" sz="2400" dirty="0" smtClean="0"/>
          </a:p>
          <a:p>
            <a:pPr>
              <a:defRPr/>
            </a:pPr>
            <a:r>
              <a:rPr lang="ja-JP" altLang="en-US" sz="2400" dirty="0" smtClean="0"/>
              <a:t>本人の反抗や退行を招き、摂食障害をますます治りにくく</a:t>
            </a:r>
            <a:r>
              <a:rPr lang="ja-JP" altLang="en-US" sz="2400" dirty="0"/>
              <a:t>してしまう</a:t>
            </a:r>
            <a:r>
              <a:rPr lang="ja-JP" altLang="en-US" sz="2400" dirty="0" smtClean="0"/>
              <a:t>。</a:t>
            </a:r>
            <a:endParaRPr lang="en-US" altLang="ja-JP" sz="2400" dirty="0" smtClean="0"/>
          </a:p>
          <a:p>
            <a:pPr>
              <a:buFont typeface="Wingdings" pitchFamily="2" charset="2"/>
              <a:buChar char="u"/>
              <a:defRPr/>
            </a:pPr>
            <a:r>
              <a:rPr lang="ja-JP" altLang="en-US" sz="2800" dirty="0" smtClean="0"/>
              <a:t>温かい関係性の中で本人を導きつつ、病気に伴う難しい行動が引き起こす問題を明らかにしていくことは、とても大変なこと。</a:t>
            </a:r>
          </a:p>
          <a:p>
            <a:pPr>
              <a:defRPr/>
            </a:pPr>
            <a:r>
              <a:rPr lang="ja-JP" altLang="en-US" sz="2400" dirty="0" smtClean="0"/>
              <a:t>激しい感情によって吹き飛ばされそうな時もある</a:t>
            </a:r>
            <a:r>
              <a:rPr lang="ja-JP" altLang="en-US" sz="2400" dirty="0"/>
              <a:t>。</a:t>
            </a:r>
            <a:r>
              <a:rPr lang="ja-JP" altLang="en-US" sz="2400" dirty="0" smtClean="0"/>
              <a:t>「穏やかさ」「一貫性」「思いやり」がキーワード。</a:t>
            </a:r>
          </a:p>
        </p:txBody>
      </p:sp>
      <p:sp>
        <p:nvSpPr>
          <p:cNvPr id="4" name="スライド番号プレースホルダー 3"/>
          <p:cNvSpPr>
            <a:spLocks noGrp="1"/>
          </p:cNvSpPr>
          <p:nvPr>
            <p:ph type="sldNum" sz="quarter" idx="12"/>
          </p:nvPr>
        </p:nvSpPr>
        <p:spPr/>
        <p:txBody>
          <a:bodyPr/>
          <a:lstStyle/>
          <a:p>
            <a:pPr>
              <a:defRPr/>
            </a:pPr>
            <a:fld id="{4FA3382D-53FB-4BD6-8652-D66C51C69EC3}" type="slidenum">
              <a:rPr lang="ja-JP" altLang="en-US" smtClean="0"/>
              <a:pPr>
                <a:defRPr/>
              </a:pPr>
              <a:t>26</a:t>
            </a:fld>
            <a:endParaRPr lang="ja-JP"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defRPr/>
            </a:pPr>
            <a:r>
              <a:rPr lang="ja-JP" altLang="en-US" sz="4000" dirty="0" smtClean="0"/>
              <a:t>（</a:t>
            </a:r>
            <a:r>
              <a:rPr lang="en-US" altLang="ja-JP" sz="4000" dirty="0" smtClean="0"/>
              <a:t>6</a:t>
            </a:r>
            <a:r>
              <a:rPr lang="ja-JP" altLang="en-US" sz="4000" dirty="0" smtClean="0"/>
              <a:t>）</a:t>
            </a:r>
            <a:r>
              <a:rPr lang="en-US" altLang="ja-JP" sz="4000" dirty="0" smtClean="0"/>
              <a:t> </a:t>
            </a:r>
            <a:r>
              <a:rPr lang="ja-JP" altLang="en-US" sz="4000" dirty="0" smtClean="0"/>
              <a:t>本人との関係</a:t>
            </a:r>
            <a:endParaRPr lang="ja-JP" altLang="en-US" sz="4000" dirty="0"/>
          </a:p>
        </p:txBody>
      </p:sp>
      <p:sp>
        <p:nvSpPr>
          <p:cNvPr id="30723" name="コンテンツ プレースホルダ 2"/>
          <p:cNvSpPr>
            <a:spLocks noGrp="1"/>
          </p:cNvSpPr>
          <p:nvPr>
            <p:ph idx="1"/>
          </p:nvPr>
        </p:nvSpPr>
        <p:spPr>
          <a:xfrm>
            <a:off x="179512" y="1268413"/>
            <a:ext cx="8640638" cy="5400675"/>
          </a:xfrm>
        </p:spPr>
        <p:txBody>
          <a:bodyPr/>
          <a:lstStyle/>
          <a:p>
            <a:pPr>
              <a:buFont typeface="Wingdings" pitchFamily="2" charset="2"/>
              <a:buChar char="u"/>
            </a:pPr>
            <a:r>
              <a:rPr lang="ja-JP" altLang="en-US" sz="2800" dirty="0" smtClean="0"/>
              <a:t>家族の安寧のために頑張りすぎて、</a:t>
            </a:r>
            <a:r>
              <a:rPr lang="ja-JP" altLang="en-US" sz="2800" dirty="0"/>
              <a:t>家族の</a:t>
            </a:r>
            <a:r>
              <a:rPr lang="ja-JP" altLang="en-US" sz="2800" dirty="0" smtClean="0"/>
              <a:t>生活の全てを犠牲にし、結果的に摂食障害の症状をあおってしまうことに注意。</a:t>
            </a:r>
          </a:p>
          <a:p>
            <a:r>
              <a:rPr lang="ja-JP" altLang="en-US" sz="2400" dirty="0" smtClean="0"/>
              <a:t>嵐の中を航海する船に付き添い水先案内するイルカのように、</a:t>
            </a:r>
            <a:r>
              <a:rPr lang="ja-JP" altLang="en-US" sz="2400" dirty="0"/>
              <a:t>本人</a:t>
            </a:r>
            <a:r>
              <a:rPr lang="ja-JP" altLang="en-US" sz="2400" dirty="0" smtClean="0"/>
              <a:t>に寄り添って、正しい方向に導</a:t>
            </a:r>
            <a:r>
              <a:rPr lang="ja-JP" altLang="en-US" sz="2400" dirty="0"/>
              <a:t>きましょう</a:t>
            </a:r>
            <a:r>
              <a:rPr lang="ja-JP" altLang="en-US" sz="2400" dirty="0" smtClean="0"/>
              <a:t>。</a:t>
            </a:r>
          </a:p>
          <a:p>
            <a:r>
              <a:rPr lang="ja-JP" altLang="en-US" sz="2400" dirty="0" smtClean="0"/>
              <a:t>セント・バーナード</a:t>
            </a:r>
            <a:r>
              <a:rPr lang="ja-JP" altLang="en-US" sz="2400" dirty="0"/>
              <a:t>犬</a:t>
            </a:r>
            <a:r>
              <a:rPr lang="ja-JP" altLang="en-US" sz="2400" dirty="0" smtClean="0"/>
              <a:t>のように、摂食障害という病気のために混乱してしまった本人を、落ち着いて救出し、温め、介抱して</a:t>
            </a:r>
            <a:r>
              <a:rPr lang="ja-JP" altLang="en-US" sz="2400" dirty="0"/>
              <a:t>みましょう</a:t>
            </a:r>
            <a:r>
              <a:rPr lang="ja-JP" altLang="en-US" sz="2400" dirty="0" smtClean="0"/>
              <a:t>。</a:t>
            </a:r>
            <a:endParaRPr lang="en-US" altLang="ja-JP" sz="2400" dirty="0" smtClean="0"/>
          </a:p>
          <a:p>
            <a:r>
              <a:rPr lang="ja-JP" altLang="en-US" sz="2400" dirty="0" smtClean="0"/>
              <a:t>本人と一緒に時間を過ごすことを計画してみましょう。少し散歩をしてみる、ビデオを楽しむ、近所へ買い物に出かける、映画を見る・・・。こうした活動は、本人と家族の関係の中で、健康的な側面を育むことに役立つ。</a:t>
            </a:r>
          </a:p>
          <a:p>
            <a:endParaRPr lang="ja-JP" altLang="en-US" sz="2400" dirty="0" smtClean="0"/>
          </a:p>
          <a:p>
            <a:pPr>
              <a:buFont typeface="Wingdings" pitchFamily="2" charset="2"/>
              <a:buChar char="u"/>
            </a:pPr>
            <a:endParaRPr lang="ja-JP" altLang="en-US" sz="2800" dirty="0" smtClean="0"/>
          </a:p>
        </p:txBody>
      </p:sp>
      <p:sp>
        <p:nvSpPr>
          <p:cNvPr id="3" name="スライド番号プレースホルダー 2"/>
          <p:cNvSpPr>
            <a:spLocks noGrp="1"/>
          </p:cNvSpPr>
          <p:nvPr>
            <p:ph type="sldNum" sz="quarter" idx="12"/>
          </p:nvPr>
        </p:nvSpPr>
        <p:spPr/>
        <p:txBody>
          <a:bodyPr/>
          <a:lstStyle/>
          <a:p>
            <a:pPr>
              <a:defRPr/>
            </a:pPr>
            <a:fld id="{4FA3382D-53FB-4BD6-8652-D66C51C69EC3}" type="slidenum">
              <a:rPr lang="ja-JP" altLang="en-US" smtClean="0"/>
              <a:pPr>
                <a:defRPr/>
              </a:pPr>
              <a:t>27</a:t>
            </a:fld>
            <a:endParaRPr lang="ja-JP"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32656"/>
            <a:ext cx="9210675" cy="1080120"/>
          </a:xfrm>
        </p:spPr>
        <p:txBody>
          <a:bodyPr>
            <a:noAutofit/>
          </a:bodyPr>
          <a:lstStyle/>
          <a:p>
            <a:pPr>
              <a:defRPr/>
            </a:pPr>
            <a:r>
              <a:rPr lang="ja-JP" altLang="en-US" sz="4000" dirty="0" smtClean="0"/>
              <a:t>（</a:t>
            </a:r>
            <a:r>
              <a:rPr lang="en-US" altLang="ja-JP" sz="4000" dirty="0" smtClean="0"/>
              <a:t>7</a:t>
            </a:r>
            <a:r>
              <a:rPr lang="ja-JP" altLang="en-US" sz="4000" dirty="0" smtClean="0"/>
              <a:t>）満たされない欲求</a:t>
            </a:r>
            <a:r>
              <a:rPr lang="en-US" altLang="ja-JP" sz="4000" dirty="0" smtClean="0"/>
              <a:t/>
            </a:r>
            <a:br>
              <a:rPr lang="en-US" altLang="ja-JP" sz="4000" dirty="0" smtClean="0"/>
            </a:br>
            <a:r>
              <a:rPr lang="ja-JP" altLang="en-US" sz="4000" dirty="0" smtClean="0"/>
              <a:t>～自分をいたわる～</a:t>
            </a:r>
            <a:endParaRPr lang="ja-JP" altLang="en-US" sz="4000" dirty="0"/>
          </a:p>
        </p:txBody>
      </p:sp>
      <p:sp>
        <p:nvSpPr>
          <p:cNvPr id="31747" name="コンテンツ プレースホルダ 2"/>
          <p:cNvSpPr>
            <a:spLocks noGrp="1"/>
          </p:cNvSpPr>
          <p:nvPr>
            <p:ph idx="1"/>
          </p:nvPr>
        </p:nvSpPr>
        <p:spPr>
          <a:xfrm>
            <a:off x="323528" y="1412776"/>
            <a:ext cx="8569647" cy="5291138"/>
          </a:xfrm>
        </p:spPr>
        <p:txBody>
          <a:bodyPr/>
          <a:lstStyle/>
          <a:p>
            <a:pPr>
              <a:buFont typeface="Wingdings" pitchFamily="2" charset="2"/>
              <a:buChar char="u"/>
            </a:pPr>
            <a:r>
              <a:rPr lang="ja-JP" altLang="en-US" sz="2800" dirty="0" smtClean="0"/>
              <a:t>燃え尽きを避けて、本人を長期にわたり効果的にサポートしていくためには、家族が自分自身をいたわるための時間を作り、事態を乗り切るための手段を考え出すことが大切。</a:t>
            </a:r>
            <a:endParaRPr lang="en-US" altLang="ja-JP" sz="2800" dirty="0" smtClean="0"/>
          </a:p>
          <a:p>
            <a:pPr>
              <a:buFont typeface="Wingdings" pitchFamily="2" charset="2"/>
              <a:buChar char="u"/>
            </a:pPr>
            <a:r>
              <a:rPr lang="ja-JP" altLang="en-US" sz="2800" dirty="0" smtClean="0"/>
              <a:t>一時的に休息を取ることは、本人のためにもなる。短時間でもひとりで問題に対処することを学び、将来に向けて少しずつ自信を高めていくようになる。</a:t>
            </a:r>
            <a:endParaRPr lang="en-US" altLang="ja-JP" sz="2800" dirty="0" smtClean="0"/>
          </a:p>
          <a:p>
            <a:pPr>
              <a:buFont typeface="Wingdings" pitchFamily="2" charset="2"/>
              <a:buChar char="u"/>
            </a:pPr>
            <a:r>
              <a:rPr lang="ja-JP" altLang="en-US" sz="2800" dirty="0" smtClean="0"/>
              <a:t>「家族療法」</a:t>
            </a:r>
            <a:r>
              <a:rPr lang="ja-JP" altLang="en-US" sz="2800" dirty="0"/>
              <a:t>・・・</a:t>
            </a:r>
            <a:r>
              <a:rPr lang="ja-JP" altLang="en-US" sz="2800" dirty="0" smtClean="0"/>
              <a:t>患者さんと家族が一緒に心浬療法を受けることで、治療を進め、</a:t>
            </a:r>
            <a:r>
              <a:rPr lang="ja-JP" altLang="en-US" sz="2800" dirty="0"/>
              <a:t>家族</a:t>
            </a:r>
            <a:r>
              <a:rPr lang="ja-JP" altLang="en-US" sz="2800" dirty="0" smtClean="0"/>
              <a:t>で話せる場を提供することもある。</a:t>
            </a:r>
          </a:p>
        </p:txBody>
      </p:sp>
      <p:sp>
        <p:nvSpPr>
          <p:cNvPr id="3" name="スライド番号プレースホルダー 2"/>
          <p:cNvSpPr>
            <a:spLocks noGrp="1"/>
          </p:cNvSpPr>
          <p:nvPr>
            <p:ph type="sldNum" sz="quarter" idx="12"/>
          </p:nvPr>
        </p:nvSpPr>
        <p:spPr/>
        <p:txBody>
          <a:bodyPr/>
          <a:lstStyle/>
          <a:p>
            <a:pPr>
              <a:defRPr/>
            </a:pPr>
            <a:fld id="{4FA3382D-53FB-4BD6-8652-D66C51C69EC3}" type="slidenum">
              <a:rPr lang="ja-JP" altLang="en-US" smtClean="0"/>
              <a:pPr>
                <a:defRPr/>
              </a:pPr>
              <a:t>28</a:t>
            </a:fld>
            <a:endParaRPr lang="ja-JP"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600075"/>
            <a:ext cx="8856984" cy="596900"/>
          </a:xfrm>
        </p:spPr>
        <p:txBody>
          <a:bodyPr>
            <a:noAutofit/>
          </a:bodyPr>
          <a:lstStyle/>
          <a:p>
            <a:pPr>
              <a:defRPr/>
            </a:pPr>
            <a:r>
              <a:rPr lang="ja-JP" altLang="en-US" sz="4000" dirty="0" smtClean="0"/>
              <a:t>（</a:t>
            </a:r>
            <a:r>
              <a:rPr lang="en-US" altLang="ja-JP" sz="4000" dirty="0" smtClean="0"/>
              <a:t>7</a:t>
            </a:r>
            <a:r>
              <a:rPr lang="ja-JP" altLang="en-US" sz="4000" dirty="0" smtClean="0"/>
              <a:t>）</a:t>
            </a:r>
            <a:r>
              <a:rPr lang="en-US" altLang="ja-JP" sz="4000" dirty="0" smtClean="0"/>
              <a:t> </a:t>
            </a:r>
            <a:r>
              <a:rPr lang="ja-JP" altLang="en-US" sz="4000" dirty="0" smtClean="0"/>
              <a:t>満たされない欲求</a:t>
            </a:r>
            <a:r>
              <a:rPr lang="en-US" altLang="ja-JP" sz="4000" dirty="0" smtClean="0"/>
              <a:t/>
            </a:r>
            <a:br>
              <a:rPr lang="en-US" altLang="ja-JP" sz="4000" dirty="0" smtClean="0"/>
            </a:br>
            <a:r>
              <a:rPr lang="ja-JP" altLang="en-US" sz="4000" dirty="0" smtClean="0"/>
              <a:t>～他の家族をいたわる～</a:t>
            </a:r>
            <a:endParaRPr lang="ja-JP" altLang="en-US" sz="4000" dirty="0"/>
          </a:p>
        </p:txBody>
      </p:sp>
      <p:sp>
        <p:nvSpPr>
          <p:cNvPr id="3" name="コンテンツ プレースホルダ 2"/>
          <p:cNvSpPr>
            <a:spLocks noGrp="1"/>
          </p:cNvSpPr>
          <p:nvPr>
            <p:ph idx="1"/>
          </p:nvPr>
        </p:nvSpPr>
        <p:spPr>
          <a:xfrm>
            <a:off x="251520" y="1628775"/>
            <a:ext cx="8362950" cy="5229225"/>
          </a:xfrm>
        </p:spPr>
        <p:txBody>
          <a:bodyPr>
            <a:normAutofit/>
          </a:bodyPr>
          <a:lstStyle/>
          <a:p>
            <a:pPr>
              <a:buFont typeface="Wingdings" pitchFamily="2" charset="2"/>
              <a:buChar char="u"/>
              <a:defRPr/>
            </a:pPr>
            <a:r>
              <a:rPr lang="ja-JP" altLang="en-US" sz="2800" dirty="0" smtClean="0"/>
              <a:t>本人以外の家族のために十分な時間を割くのは難しくなるので、「放っておかれている」と感じがち。</a:t>
            </a:r>
            <a:endParaRPr lang="en-US" altLang="ja-JP" sz="2800" dirty="0" smtClean="0"/>
          </a:p>
          <a:p>
            <a:pPr>
              <a:defRPr/>
            </a:pPr>
            <a:r>
              <a:rPr lang="ja-JP" altLang="en-US" sz="2400" dirty="0" smtClean="0"/>
              <a:t>さらに、あなた自身のストレスが彼らとの関係に飛び火し、あなたはますますイライラして、怒りっぽくみえるようになるかもしれません。</a:t>
            </a:r>
          </a:p>
          <a:p>
            <a:pPr>
              <a:defRPr/>
            </a:pPr>
            <a:r>
              <a:rPr lang="ja-JP" altLang="en-US" sz="2400" dirty="0" smtClean="0"/>
              <a:t>本人の「きょうだい」は、病気に関するある種のイメージを抱くようになり、不合理な怒りを向けられると仕返しをするなど、望ましくない対応を行なうかもしれません。</a:t>
            </a:r>
            <a:endParaRPr lang="en-US" altLang="ja-JP" sz="2400" dirty="0" smtClean="0"/>
          </a:p>
          <a:p>
            <a:pPr>
              <a:defRPr/>
            </a:pPr>
            <a:r>
              <a:rPr lang="ja-JP" altLang="en-US" sz="2400" dirty="0" smtClean="0"/>
              <a:t>たとえば、わざ</a:t>
            </a:r>
            <a:r>
              <a:rPr lang="ja-JP" altLang="en-US" sz="2400" dirty="0"/>
              <a:t>と悪い成績を取って、自分と本人との差を目立たなくしようとするきょうだいも</a:t>
            </a:r>
            <a:r>
              <a:rPr lang="ja-JP" altLang="en-US" sz="2400" dirty="0" smtClean="0"/>
              <a:t>いる。できる</a:t>
            </a:r>
            <a:r>
              <a:rPr lang="ja-JP" altLang="en-US" sz="2400" dirty="0"/>
              <a:t>限り早く親元を離れて、</a:t>
            </a:r>
            <a:r>
              <a:rPr lang="ja-JP" altLang="en-US" sz="2400" dirty="0" smtClean="0"/>
              <a:t>独立</a:t>
            </a:r>
            <a:r>
              <a:rPr lang="ja-JP" altLang="en-US" sz="2400" dirty="0"/>
              <a:t>しようとする</a:t>
            </a:r>
            <a:r>
              <a:rPr lang="ja-JP" altLang="en-US" sz="2400" dirty="0" smtClean="0"/>
              <a:t>きょうだい</a:t>
            </a:r>
            <a:r>
              <a:rPr lang="ja-JP" altLang="en-US" sz="2400" dirty="0"/>
              <a:t>も</a:t>
            </a:r>
            <a:r>
              <a:rPr lang="ja-JP" altLang="en-US" sz="2400" dirty="0" smtClean="0"/>
              <a:t>いる。</a:t>
            </a:r>
            <a:endParaRPr lang="ja-JP" altLang="en-US" sz="2400" dirty="0"/>
          </a:p>
          <a:p>
            <a:pPr>
              <a:defRPr/>
            </a:pPr>
            <a:endParaRPr lang="en-US" altLang="ja-JP" sz="2400" dirty="0" smtClean="0"/>
          </a:p>
        </p:txBody>
      </p:sp>
      <p:sp>
        <p:nvSpPr>
          <p:cNvPr id="4" name="スライド番号プレースホルダー 3"/>
          <p:cNvSpPr>
            <a:spLocks noGrp="1"/>
          </p:cNvSpPr>
          <p:nvPr>
            <p:ph type="sldNum" sz="quarter" idx="12"/>
          </p:nvPr>
        </p:nvSpPr>
        <p:spPr/>
        <p:txBody>
          <a:bodyPr/>
          <a:lstStyle/>
          <a:p>
            <a:pPr>
              <a:defRPr/>
            </a:pPr>
            <a:fld id="{4FA3382D-53FB-4BD6-8652-D66C51C69EC3}" type="slidenum">
              <a:rPr lang="ja-JP" altLang="en-US" smtClean="0"/>
              <a:pPr>
                <a:defRPr/>
              </a:pPr>
              <a:t>29</a:t>
            </a:fld>
            <a:endParaRPr lang="ja-JP"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sz="4000" dirty="0" smtClean="0"/>
              <a:t>じゃあ本人の問題ですか？</a:t>
            </a:r>
            <a:endParaRPr lang="ja-JP" altLang="en-US" sz="4000" dirty="0"/>
          </a:p>
        </p:txBody>
      </p:sp>
      <p:sp>
        <p:nvSpPr>
          <p:cNvPr id="5" name="Rectangle 3"/>
          <p:cNvSpPr>
            <a:spLocks noGrp="1" noChangeArrowheads="1"/>
          </p:cNvSpPr>
          <p:nvPr>
            <p:ph type="body" sz="half" idx="1"/>
          </p:nvPr>
        </p:nvSpPr>
        <p:spPr>
          <a:xfrm>
            <a:off x="539750" y="1341438"/>
            <a:ext cx="8316913" cy="5588000"/>
          </a:xfrm>
        </p:spPr>
        <p:txBody>
          <a:bodyPr/>
          <a:lstStyle/>
          <a:p>
            <a:pPr marL="0" indent="0">
              <a:lnSpc>
                <a:spcPct val="90000"/>
              </a:lnSpc>
            </a:pPr>
            <a:endParaRPr lang="ja-JP" altLang="en-US" sz="2400" dirty="0" smtClean="0"/>
          </a:p>
          <a:p>
            <a:pPr marL="0" indent="0">
              <a:lnSpc>
                <a:spcPct val="90000"/>
              </a:lnSpc>
            </a:pPr>
            <a:r>
              <a:rPr lang="ja-JP" altLang="en-US" sz="2800" dirty="0" smtClean="0"/>
              <a:t>拒食や過食は本人の「わがまま」のせいだと決めつけない。摂食障害のせいで、「食べたくても怖くて食べられない」と考える。</a:t>
            </a:r>
            <a:endParaRPr lang="en-US" altLang="ja-JP" sz="2800" dirty="0" smtClean="0"/>
          </a:p>
          <a:p>
            <a:pPr marL="0" indent="0">
              <a:lnSpc>
                <a:spcPct val="90000"/>
              </a:lnSpc>
            </a:pPr>
            <a:r>
              <a:rPr lang="ja-JP" altLang="en-US" sz="2800" dirty="0" smtClean="0"/>
              <a:t>過食は、本人の「意志が弱い」からと決めつけない。摂食障害のせいで、「やめたくてもやめらない」と考える。</a:t>
            </a:r>
          </a:p>
          <a:p>
            <a:pPr marL="0" indent="0">
              <a:lnSpc>
                <a:spcPct val="90000"/>
              </a:lnSpc>
            </a:pPr>
            <a:endParaRPr lang="en-US" altLang="ja-JP" sz="2800" dirty="0" smtClean="0"/>
          </a:p>
          <a:p>
            <a:pPr marL="0" indent="0">
              <a:lnSpc>
                <a:spcPct val="90000"/>
              </a:lnSpc>
            </a:pPr>
            <a:endParaRPr lang="ja-JP" altLang="en-US" sz="2800" dirty="0" smtClean="0"/>
          </a:p>
          <a:p>
            <a:pPr marL="0" indent="0">
              <a:lnSpc>
                <a:spcPct val="90000"/>
              </a:lnSpc>
              <a:buFont typeface="Wingdings" pitchFamily="2" charset="2"/>
              <a:buChar char="u"/>
            </a:pPr>
            <a:r>
              <a:rPr lang="ja-JP" altLang="en-US" sz="2800" dirty="0" smtClean="0"/>
              <a:t>本人の性格や食行動を「責めても」逆効果。</a:t>
            </a:r>
            <a:endParaRPr lang="en-US" altLang="ja-JP" sz="2500" dirty="0" smtClean="0"/>
          </a:p>
          <a:p>
            <a:pPr marL="0" indent="0">
              <a:lnSpc>
                <a:spcPct val="90000"/>
              </a:lnSpc>
              <a:buFont typeface="Wingdings" pitchFamily="2" charset="2"/>
              <a:buChar char="u"/>
            </a:pPr>
            <a:r>
              <a:rPr lang="ja-JP" altLang="en-US" sz="2800" dirty="0" smtClean="0"/>
              <a:t>本人を「摂食障害」からも守って、サポートすることを考える。</a:t>
            </a:r>
          </a:p>
        </p:txBody>
      </p:sp>
      <p:sp>
        <p:nvSpPr>
          <p:cNvPr id="6" name="下矢印 5"/>
          <p:cNvSpPr/>
          <p:nvPr/>
        </p:nvSpPr>
        <p:spPr>
          <a:xfrm>
            <a:off x="3563938" y="4106863"/>
            <a:ext cx="2141537" cy="9779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 name="スライド番号プレースホルダー 2"/>
          <p:cNvSpPr>
            <a:spLocks noGrp="1"/>
          </p:cNvSpPr>
          <p:nvPr>
            <p:ph type="sldNum" sz="quarter" idx="12"/>
          </p:nvPr>
        </p:nvSpPr>
        <p:spPr/>
        <p:txBody>
          <a:bodyPr/>
          <a:lstStyle/>
          <a:p>
            <a:pPr>
              <a:defRPr/>
            </a:pPr>
            <a:fld id="{42A68ECC-5697-43B4-B9B1-35E70DF60527}" type="slidenum">
              <a:rPr lang="en-US" altLang="ja-JP" smtClean="0"/>
              <a:pPr>
                <a:defRPr/>
              </a:pPr>
              <a:t>3</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heckerboard(across)">
                                      <p:cBhvr>
                                        <p:cTn id="7" dur="500"/>
                                        <p:tgtEl>
                                          <p:spTgt spid="5">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checkerboard(across)">
                                      <p:cBhvr>
                                        <p:cTn id="10" dur="500"/>
                                        <p:tgtEl>
                                          <p:spTgt spid="5">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checkerboard(across)">
                                      <p:cBhvr>
                                        <p:cTn id="13" dur="500"/>
                                        <p:tgtEl>
                                          <p:spTgt spid="5">
                                            <p:txEl>
                                              <p:pRg st="5" end="5"/>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checkerboard(across)">
                                      <p:cBhvr>
                                        <p:cTn id="16"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251520" y="620688"/>
            <a:ext cx="8706668" cy="596900"/>
          </a:xfrm>
        </p:spPr>
        <p:txBody>
          <a:bodyPr>
            <a:noAutofit/>
          </a:bodyPr>
          <a:lstStyle/>
          <a:p>
            <a:pPr>
              <a:defRPr/>
            </a:pPr>
            <a:r>
              <a:rPr lang="ja-JP" altLang="en-US" sz="4000" dirty="0" smtClean="0"/>
              <a:t>（</a:t>
            </a:r>
            <a:r>
              <a:rPr lang="en-US" altLang="ja-JP" sz="4000" dirty="0" smtClean="0"/>
              <a:t>7</a:t>
            </a:r>
            <a:r>
              <a:rPr lang="ja-JP" altLang="en-US" sz="4000" dirty="0" smtClean="0"/>
              <a:t>）</a:t>
            </a:r>
            <a:r>
              <a:rPr lang="en-US" altLang="ja-JP" sz="4000" dirty="0" smtClean="0"/>
              <a:t> </a:t>
            </a:r>
            <a:r>
              <a:rPr lang="ja-JP" altLang="en-US" sz="4000" dirty="0" smtClean="0"/>
              <a:t>満たされない欲求</a:t>
            </a:r>
            <a:r>
              <a:rPr lang="en-US" altLang="ja-JP" sz="4000" dirty="0" smtClean="0"/>
              <a:t/>
            </a:r>
            <a:br>
              <a:rPr lang="en-US" altLang="ja-JP" sz="4000" dirty="0" smtClean="0"/>
            </a:br>
            <a:r>
              <a:rPr lang="ja-JP" altLang="en-US" sz="4000" dirty="0" smtClean="0"/>
              <a:t>　　　～他の家族をいたわる～</a:t>
            </a:r>
            <a:endParaRPr lang="ja-JP" altLang="en-US" sz="4000" dirty="0"/>
          </a:p>
        </p:txBody>
      </p:sp>
      <p:sp>
        <p:nvSpPr>
          <p:cNvPr id="3" name="コンテンツ プレースホルダ 2"/>
          <p:cNvSpPr>
            <a:spLocks noGrp="1"/>
          </p:cNvSpPr>
          <p:nvPr>
            <p:ph idx="1"/>
          </p:nvPr>
        </p:nvSpPr>
        <p:spPr>
          <a:xfrm>
            <a:off x="395536" y="1556792"/>
            <a:ext cx="8459787" cy="4752528"/>
          </a:xfrm>
        </p:spPr>
        <p:txBody>
          <a:bodyPr>
            <a:normAutofit/>
          </a:bodyPr>
          <a:lstStyle/>
          <a:p>
            <a:pPr>
              <a:buFont typeface="Wingdings" pitchFamily="2" charset="2"/>
              <a:buChar char="u"/>
              <a:defRPr/>
            </a:pPr>
            <a:r>
              <a:rPr lang="ja-JP" altLang="en-US" sz="2800" dirty="0" smtClean="0"/>
              <a:t>問題が生じたときには、話し合うことが重要。</a:t>
            </a:r>
            <a:endParaRPr lang="en-US" altLang="ja-JP" sz="2800" dirty="0" smtClean="0"/>
          </a:p>
          <a:p>
            <a:pPr>
              <a:buFont typeface="Wingdings" pitchFamily="2" charset="2"/>
              <a:buChar char="u"/>
              <a:defRPr/>
            </a:pPr>
            <a:r>
              <a:rPr lang="ja-JP" altLang="en-US" sz="2800" dirty="0" smtClean="0"/>
              <a:t>「時が来るまで親と一緒に待たなければならないこともある」ということを理解してもらうことも必要。</a:t>
            </a:r>
            <a:endParaRPr lang="en-US" altLang="ja-JP" sz="2800" dirty="0" smtClean="0"/>
          </a:p>
          <a:p>
            <a:pPr>
              <a:buFont typeface="Wingdings" pitchFamily="2" charset="2"/>
              <a:buChar char="u"/>
              <a:defRPr/>
            </a:pPr>
            <a:r>
              <a:rPr lang="ja-JP" altLang="en-US" sz="2800" dirty="0" smtClean="0"/>
              <a:t>しかし、患者以外の家族にも注意を向けることは大切。できれば、他の家族にもケアに参加してもらう。</a:t>
            </a:r>
            <a:endParaRPr lang="en-US" altLang="ja-JP" sz="2800" dirty="0" smtClean="0"/>
          </a:p>
          <a:p>
            <a:pPr>
              <a:buFont typeface="Wingdings" pitchFamily="2" charset="2"/>
              <a:buChar char="u"/>
              <a:defRPr/>
            </a:pPr>
            <a:r>
              <a:rPr lang="ja-JP" altLang="en-US" sz="2800" dirty="0" smtClean="0"/>
              <a:t>きょうだいは、本人と摂食障害以外の生活とを結ぶ「パイプ役」という、重要な役割を果たすことができる。</a:t>
            </a:r>
          </a:p>
          <a:p>
            <a:pPr>
              <a:defRPr/>
            </a:pPr>
            <a:r>
              <a:rPr lang="ja-JP" altLang="en-US" sz="2400" dirty="0"/>
              <a:t>例えば、一緒に映画を見に</a:t>
            </a:r>
            <a:r>
              <a:rPr lang="ja-JP" altLang="en-US" sz="2400" dirty="0" smtClean="0"/>
              <a:t>行く、</a:t>
            </a:r>
            <a:r>
              <a:rPr lang="ja-JP" altLang="en-US" sz="2400" dirty="0"/>
              <a:t>一緒に散歩する、プールに泳ぎに行く</a:t>
            </a:r>
            <a:r>
              <a:rPr lang="ja-JP" altLang="en-US" sz="2400" dirty="0" smtClean="0"/>
              <a:t>、喫茶庖</a:t>
            </a:r>
            <a:r>
              <a:rPr lang="ja-JP" altLang="en-US" sz="2400" dirty="0"/>
              <a:t>でお茶を</a:t>
            </a:r>
            <a:r>
              <a:rPr lang="ja-JP" altLang="en-US" sz="2400" dirty="0" smtClean="0"/>
              <a:t>飲む</a:t>
            </a:r>
            <a:r>
              <a:rPr lang="ja-JP" altLang="en-US" sz="2400" dirty="0"/>
              <a:t>・・・</a:t>
            </a:r>
          </a:p>
          <a:p>
            <a:pPr>
              <a:buFont typeface="Wingdings" pitchFamily="2" charset="2"/>
              <a:buChar char="u"/>
              <a:defRPr/>
            </a:pPr>
            <a:endParaRPr lang="ja-JP" altLang="en-US" dirty="0"/>
          </a:p>
        </p:txBody>
      </p:sp>
      <p:sp>
        <p:nvSpPr>
          <p:cNvPr id="2" name="スライド番号プレースホルダー 1"/>
          <p:cNvSpPr>
            <a:spLocks noGrp="1"/>
          </p:cNvSpPr>
          <p:nvPr>
            <p:ph type="sldNum" sz="quarter" idx="12"/>
          </p:nvPr>
        </p:nvSpPr>
        <p:spPr/>
        <p:txBody>
          <a:bodyPr/>
          <a:lstStyle/>
          <a:p>
            <a:pPr>
              <a:defRPr/>
            </a:pPr>
            <a:fld id="{4FA3382D-53FB-4BD6-8652-D66C51C69EC3}" type="slidenum">
              <a:rPr lang="ja-JP" altLang="en-US" smtClean="0"/>
              <a:pPr>
                <a:defRPr/>
              </a:pPr>
              <a:t>30</a:t>
            </a:fld>
            <a:endParaRPr lang="ja-JP"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defRPr/>
            </a:pPr>
            <a:r>
              <a:rPr lang="ja-JP" altLang="en-US" sz="4000" dirty="0" smtClean="0"/>
              <a:t>（</a:t>
            </a:r>
            <a:r>
              <a:rPr lang="en-US" altLang="ja-JP" sz="4000" dirty="0" smtClean="0"/>
              <a:t>8</a:t>
            </a:r>
            <a:r>
              <a:rPr lang="ja-JP" altLang="en-US" sz="4000" dirty="0" smtClean="0"/>
              <a:t>）</a:t>
            </a:r>
            <a:r>
              <a:rPr lang="en-US" altLang="ja-JP" sz="4000" dirty="0" smtClean="0"/>
              <a:t> </a:t>
            </a:r>
            <a:r>
              <a:rPr lang="ja-JP" altLang="en-US" sz="4000" dirty="0" smtClean="0"/>
              <a:t>病気に対する偏見</a:t>
            </a:r>
            <a:endParaRPr lang="ja-JP" altLang="en-US" sz="4000" dirty="0"/>
          </a:p>
        </p:txBody>
      </p:sp>
      <p:sp>
        <p:nvSpPr>
          <p:cNvPr id="34819" name="コンテンツ プレースホルダ 2"/>
          <p:cNvSpPr>
            <a:spLocks noGrp="1"/>
          </p:cNvSpPr>
          <p:nvPr>
            <p:ph idx="1"/>
          </p:nvPr>
        </p:nvSpPr>
        <p:spPr>
          <a:xfrm>
            <a:off x="539750" y="1412875"/>
            <a:ext cx="8532813" cy="5184477"/>
          </a:xfrm>
        </p:spPr>
        <p:txBody>
          <a:bodyPr>
            <a:normAutofit/>
          </a:bodyPr>
          <a:lstStyle/>
          <a:p>
            <a:pPr>
              <a:buFont typeface="Wingdings" pitchFamily="2" charset="2"/>
              <a:buChar char="u"/>
            </a:pPr>
            <a:r>
              <a:rPr lang="ja-JP" altLang="en-US" sz="2800" dirty="0" smtClean="0"/>
              <a:t>「子供が摂食障害になるのは親のせいだ」という世間一般の誤解は、</a:t>
            </a:r>
            <a:r>
              <a:rPr lang="ja-JP" altLang="en-US" sz="2800" dirty="0"/>
              <a:t>家族</a:t>
            </a:r>
            <a:r>
              <a:rPr lang="ja-JP" altLang="en-US" sz="2800" dirty="0" smtClean="0"/>
              <a:t>の対人間係にも影響を及ぼす。</a:t>
            </a:r>
            <a:endParaRPr lang="en-US" altLang="ja-JP" sz="2800" dirty="0" smtClean="0"/>
          </a:p>
          <a:p>
            <a:pPr>
              <a:buFont typeface="Wingdings" pitchFamily="2" charset="2"/>
              <a:buChar char="u"/>
            </a:pPr>
            <a:r>
              <a:rPr lang="ja-JP" altLang="en-US" sz="2800" dirty="0" smtClean="0"/>
              <a:t>恥や自責の念は大きく、その結果「孤立感」を抱く。</a:t>
            </a:r>
            <a:endParaRPr lang="en-US" altLang="ja-JP" sz="2800" dirty="0" smtClean="0"/>
          </a:p>
          <a:p>
            <a:r>
              <a:rPr lang="ja-JP" altLang="en-US" sz="2600" dirty="0" smtClean="0"/>
              <a:t>心の病気に向けられた社会的偏見を鵜呑みにして、友人・知人にも責められるのではないかと避けてしまうと、「やはり親が悪いのだ</a:t>
            </a:r>
            <a:r>
              <a:rPr lang="en-US" altLang="ja-JP" sz="2600" dirty="0" smtClean="0"/>
              <a:t>j </a:t>
            </a:r>
            <a:r>
              <a:rPr lang="ja-JP" altLang="en-US" sz="2600" dirty="0" smtClean="0"/>
              <a:t>という誤解を助長することにもつながる。</a:t>
            </a:r>
          </a:p>
          <a:p>
            <a:pPr>
              <a:buFont typeface="Wingdings" pitchFamily="2" charset="2"/>
              <a:buChar char="u"/>
            </a:pPr>
            <a:r>
              <a:rPr lang="ja-JP" altLang="en-US" sz="2800" dirty="0" smtClean="0"/>
              <a:t>友人のほとんどは、困った問題を相談されたら、助けになりたいと思う</a:t>
            </a:r>
            <a:r>
              <a:rPr lang="ja-JP" altLang="en-US" sz="2800" dirty="0"/>
              <a:t>はず</a:t>
            </a:r>
            <a:r>
              <a:rPr lang="ja-JP" altLang="en-US" sz="2800" dirty="0" smtClean="0"/>
              <a:t>。</a:t>
            </a:r>
            <a:endParaRPr lang="en-US" altLang="ja-JP" sz="2800" dirty="0" smtClean="0"/>
          </a:p>
          <a:p>
            <a:r>
              <a:rPr lang="ja-JP" altLang="en-US" sz="2400" dirty="0" smtClean="0"/>
              <a:t>しかし、あなたが抱える問題について何も話さなければ、彼らは援助の手を差し伸べることができません。</a:t>
            </a:r>
            <a:endParaRPr lang="en-US" altLang="ja-JP" sz="2400" dirty="0" smtClean="0"/>
          </a:p>
          <a:p>
            <a:pPr>
              <a:buFont typeface="Wingdings" pitchFamily="2" charset="2"/>
              <a:buChar char="u"/>
            </a:pPr>
            <a:r>
              <a:rPr lang="ja-JP" altLang="en-US" sz="2500" dirty="0" smtClean="0"/>
              <a:t>相談できる相手がいることはとても重要です。</a:t>
            </a:r>
          </a:p>
        </p:txBody>
      </p:sp>
      <p:sp>
        <p:nvSpPr>
          <p:cNvPr id="3" name="スライド番号プレースホルダー 2"/>
          <p:cNvSpPr>
            <a:spLocks noGrp="1"/>
          </p:cNvSpPr>
          <p:nvPr>
            <p:ph type="sldNum" sz="quarter" idx="12"/>
          </p:nvPr>
        </p:nvSpPr>
        <p:spPr/>
        <p:txBody>
          <a:bodyPr/>
          <a:lstStyle/>
          <a:p>
            <a:pPr>
              <a:defRPr/>
            </a:pPr>
            <a:fld id="{4FA3382D-53FB-4BD6-8652-D66C51C69EC3}" type="slidenum">
              <a:rPr lang="ja-JP" altLang="en-US" smtClean="0"/>
              <a:pPr>
                <a:defRPr/>
              </a:pPr>
              <a:t>31</a:t>
            </a:fld>
            <a:endParaRPr lang="ja-JP"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normAutofit/>
          </a:bodyPr>
          <a:lstStyle/>
          <a:p>
            <a:pPr>
              <a:defRPr/>
            </a:pPr>
            <a:r>
              <a:rPr lang="ja-JP" altLang="en-US" sz="4000" dirty="0" smtClean="0"/>
              <a:t>（</a:t>
            </a:r>
            <a:r>
              <a:rPr lang="en-US" altLang="ja-JP" sz="4000" dirty="0" smtClean="0"/>
              <a:t>8</a:t>
            </a:r>
            <a:r>
              <a:rPr lang="ja-JP" altLang="en-US" sz="4000" dirty="0" smtClean="0"/>
              <a:t>）</a:t>
            </a:r>
            <a:r>
              <a:rPr lang="en-US" altLang="ja-JP" sz="4000" dirty="0" smtClean="0"/>
              <a:t> </a:t>
            </a:r>
            <a:r>
              <a:rPr lang="ja-JP" altLang="en-US" sz="4000" dirty="0" smtClean="0"/>
              <a:t>病気に対する偏見</a:t>
            </a:r>
            <a:endParaRPr lang="ja-JP" altLang="en-US" sz="4000" dirty="0"/>
          </a:p>
        </p:txBody>
      </p:sp>
      <p:sp>
        <p:nvSpPr>
          <p:cNvPr id="3" name="コンテンツ プレースホルダ 2"/>
          <p:cNvSpPr>
            <a:spLocks noGrp="1"/>
          </p:cNvSpPr>
          <p:nvPr>
            <p:ph idx="1"/>
          </p:nvPr>
        </p:nvSpPr>
        <p:spPr>
          <a:xfrm>
            <a:off x="179512" y="1341438"/>
            <a:ext cx="8785101" cy="5372100"/>
          </a:xfrm>
        </p:spPr>
        <p:txBody>
          <a:bodyPr>
            <a:normAutofit/>
          </a:bodyPr>
          <a:lstStyle/>
          <a:p>
            <a:pPr>
              <a:buFont typeface="Wingdings" pitchFamily="2" charset="2"/>
              <a:buChar char="u"/>
              <a:defRPr/>
            </a:pPr>
            <a:r>
              <a:rPr lang="ja-JP" altLang="en-US" dirty="0" smtClean="0"/>
              <a:t>摂食障害は、医療が「魔法の処方箋」で治してくれる病気ではない。</a:t>
            </a:r>
            <a:endParaRPr lang="en-US" altLang="ja-JP" dirty="0" smtClean="0"/>
          </a:p>
          <a:p>
            <a:pPr>
              <a:defRPr/>
            </a:pPr>
            <a:r>
              <a:rPr lang="ja-JP" altLang="en-US" sz="2600" dirty="0" smtClean="0"/>
              <a:t>病気の回復は、長い時間をかけてコーチ役が本人を導くことによって発展していくプロセス。</a:t>
            </a:r>
          </a:p>
          <a:p>
            <a:pPr>
              <a:buFont typeface="Wingdings" pitchFamily="2" charset="2"/>
              <a:buChar char="u"/>
              <a:defRPr/>
            </a:pPr>
            <a:r>
              <a:rPr lang="ja-JP" altLang="en-US" dirty="0" smtClean="0"/>
              <a:t>家族はお互いに心を聞いて、尊重し合い、一致団結してケアにあたっていくことが必要。</a:t>
            </a:r>
            <a:endParaRPr lang="en-US" altLang="ja-JP" dirty="0" smtClean="0"/>
          </a:p>
          <a:p>
            <a:pPr>
              <a:buFont typeface="Wingdings" pitchFamily="2" charset="2"/>
              <a:buChar char="u"/>
              <a:defRPr/>
            </a:pPr>
            <a:r>
              <a:rPr lang="ja-JP" altLang="en-US" dirty="0" smtClean="0"/>
              <a:t>しかし、「言うは</a:t>
            </a:r>
            <a:r>
              <a:rPr lang="ja-JP" altLang="en-US" dirty="0" err="1" smtClean="0"/>
              <a:t>易し</a:t>
            </a:r>
            <a:r>
              <a:rPr lang="ja-JP" altLang="en-US" dirty="0" smtClean="0"/>
              <a:t>、行なうは</a:t>
            </a:r>
            <a:r>
              <a:rPr lang="ja-JP" altLang="en-US" dirty="0" err="1" smtClean="0"/>
              <a:t>難し</a:t>
            </a:r>
            <a:r>
              <a:rPr lang="ja-JP" altLang="en-US" dirty="0" smtClean="0"/>
              <a:t>」。</a:t>
            </a:r>
            <a:endParaRPr lang="en-US" altLang="ja-JP" dirty="0" smtClean="0"/>
          </a:p>
          <a:p>
            <a:pPr>
              <a:defRPr/>
            </a:pPr>
            <a:r>
              <a:rPr lang="ja-JP" altLang="en-US" sz="2400" dirty="0" smtClean="0"/>
              <a:t>イライラさせられる機会はとても多いですが、この教室や家族会のような精神的サポートを見つけることで、本人を支えるための重要な役割を果たすことができるでしょう。</a:t>
            </a:r>
            <a:endParaRPr lang="en-US" altLang="ja-JP" sz="2400" dirty="0" smtClean="0"/>
          </a:p>
        </p:txBody>
      </p:sp>
      <p:sp>
        <p:nvSpPr>
          <p:cNvPr id="2" name="スライド番号プレースホルダー 1"/>
          <p:cNvSpPr>
            <a:spLocks noGrp="1"/>
          </p:cNvSpPr>
          <p:nvPr>
            <p:ph type="sldNum" sz="quarter" idx="12"/>
          </p:nvPr>
        </p:nvSpPr>
        <p:spPr/>
        <p:txBody>
          <a:bodyPr/>
          <a:lstStyle/>
          <a:p>
            <a:pPr>
              <a:defRPr/>
            </a:pPr>
            <a:fld id="{4FA3382D-53FB-4BD6-8652-D66C51C69EC3}" type="slidenum">
              <a:rPr lang="ja-JP" altLang="en-US" smtClean="0"/>
              <a:pPr>
                <a:defRPr/>
              </a:pPr>
              <a:t>32</a:t>
            </a:fld>
            <a:endParaRPr lang="ja-JP"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smtClean="0"/>
              <a:t>家族のストレスを軽減する</a:t>
            </a:r>
            <a:endParaRPr lang="ja-JP" altLang="en-US" dirty="0"/>
          </a:p>
        </p:txBody>
      </p:sp>
      <p:sp>
        <p:nvSpPr>
          <p:cNvPr id="6" name="テキスト ボックス 5"/>
          <p:cNvSpPr txBox="1"/>
          <p:nvPr/>
        </p:nvSpPr>
        <p:spPr>
          <a:xfrm>
            <a:off x="3132138" y="3255963"/>
            <a:ext cx="2879725" cy="46037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ja-JP" altLang="en-US" sz="2400" dirty="0"/>
              <a:t>家族なりに対処する</a:t>
            </a:r>
          </a:p>
        </p:txBody>
      </p:sp>
      <p:sp>
        <p:nvSpPr>
          <p:cNvPr id="7" name="テキスト ボックス 6"/>
          <p:cNvSpPr txBox="1"/>
          <p:nvPr/>
        </p:nvSpPr>
        <p:spPr>
          <a:xfrm>
            <a:off x="6875463" y="3255963"/>
            <a:ext cx="1944687" cy="46037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ja-JP" altLang="en-US" sz="2400" dirty="0"/>
              <a:t>不安、抑うつ</a:t>
            </a:r>
          </a:p>
        </p:txBody>
      </p:sp>
      <p:sp>
        <p:nvSpPr>
          <p:cNvPr id="8" name="テキスト ボックス 7"/>
          <p:cNvSpPr txBox="1"/>
          <p:nvPr/>
        </p:nvSpPr>
        <p:spPr>
          <a:xfrm>
            <a:off x="3860800" y="4508500"/>
            <a:ext cx="2519363" cy="8318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ja-JP" altLang="en-US" sz="2400" dirty="0"/>
              <a:t>（</a:t>
            </a:r>
            <a:r>
              <a:rPr lang="en-US" altLang="ja-JP" sz="2400" dirty="0"/>
              <a:t>7</a:t>
            </a:r>
            <a:r>
              <a:rPr lang="ja-JP" altLang="en-US" sz="2400" dirty="0"/>
              <a:t>）満たされない欲求</a:t>
            </a:r>
          </a:p>
        </p:txBody>
      </p:sp>
      <p:sp>
        <p:nvSpPr>
          <p:cNvPr id="9" name="テキスト ボックス 8"/>
          <p:cNvSpPr txBox="1"/>
          <p:nvPr/>
        </p:nvSpPr>
        <p:spPr>
          <a:xfrm>
            <a:off x="1331913" y="5589588"/>
            <a:ext cx="2232025" cy="830262"/>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ja-JP" altLang="en-US" sz="2400" dirty="0"/>
              <a:t>（</a:t>
            </a:r>
            <a:r>
              <a:rPr lang="en-US" altLang="ja-JP" sz="2400" dirty="0"/>
              <a:t>6</a:t>
            </a:r>
            <a:r>
              <a:rPr lang="ja-JP" altLang="en-US" sz="2400" dirty="0"/>
              <a:t>）本人や他の家族との関係</a:t>
            </a:r>
          </a:p>
        </p:txBody>
      </p:sp>
      <p:sp>
        <p:nvSpPr>
          <p:cNvPr id="10" name="テキスト ボックス 9"/>
          <p:cNvSpPr txBox="1"/>
          <p:nvPr/>
        </p:nvSpPr>
        <p:spPr>
          <a:xfrm>
            <a:off x="250825" y="4508500"/>
            <a:ext cx="3168650" cy="46196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ja-JP" altLang="en-US" sz="2400" dirty="0"/>
              <a:t>（</a:t>
            </a:r>
            <a:r>
              <a:rPr lang="en-US" altLang="ja-JP" sz="2400" dirty="0"/>
              <a:t>5</a:t>
            </a:r>
            <a:r>
              <a:rPr lang="ja-JP" altLang="en-US" sz="2400" dirty="0"/>
              <a:t>）病気に関する信念</a:t>
            </a:r>
          </a:p>
        </p:txBody>
      </p:sp>
      <p:sp>
        <p:nvSpPr>
          <p:cNvPr id="11" name="テキスト ボックス 10"/>
          <p:cNvSpPr txBox="1"/>
          <p:nvPr/>
        </p:nvSpPr>
        <p:spPr>
          <a:xfrm>
            <a:off x="395288" y="1700213"/>
            <a:ext cx="2368550" cy="461962"/>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ja-JP" altLang="en-US" sz="2400" dirty="0"/>
              <a:t>（</a:t>
            </a:r>
            <a:r>
              <a:rPr lang="en-US" altLang="ja-JP" sz="2400" dirty="0"/>
              <a:t>3</a:t>
            </a:r>
            <a:r>
              <a:rPr lang="ja-JP" altLang="en-US" sz="2400" dirty="0"/>
              <a:t>）役割の重圧</a:t>
            </a:r>
          </a:p>
        </p:txBody>
      </p:sp>
      <p:sp>
        <p:nvSpPr>
          <p:cNvPr id="12" name="テキスト ボックス 11"/>
          <p:cNvSpPr txBox="1"/>
          <p:nvPr/>
        </p:nvSpPr>
        <p:spPr>
          <a:xfrm>
            <a:off x="3276600" y="1484313"/>
            <a:ext cx="2447925" cy="8318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ja-JP" altLang="en-US" sz="2400" dirty="0"/>
              <a:t>（</a:t>
            </a:r>
            <a:r>
              <a:rPr lang="en-US" altLang="ja-JP" sz="2400" dirty="0"/>
              <a:t>2</a:t>
            </a:r>
            <a:r>
              <a:rPr lang="ja-JP" altLang="en-US" sz="2400" dirty="0"/>
              <a:t>）一緒に過ごす時間</a:t>
            </a:r>
          </a:p>
        </p:txBody>
      </p:sp>
      <p:sp>
        <p:nvSpPr>
          <p:cNvPr id="13" name="テキスト ボックス 12"/>
          <p:cNvSpPr txBox="1"/>
          <p:nvPr/>
        </p:nvSpPr>
        <p:spPr>
          <a:xfrm>
            <a:off x="6227763" y="1557338"/>
            <a:ext cx="2665412" cy="830262"/>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ja-JP" altLang="en-US" sz="2400" dirty="0"/>
              <a:t>（</a:t>
            </a:r>
            <a:r>
              <a:rPr lang="en-US" altLang="ja-JP" sz="2400" dirty="0"/>
              <a:t>1</a:t>
            </a:r>
            <a:r>
              <a:rPr lang="ja-JP" altLang="en-US" sz="2400" dirty="0"/>
              <a:t>）援助を受け入れようとしない</a:t>
            </a:r>
          </a:p>
        </p:txBody>
      </p:sp>
      <p:sp>
        <p:nvSpPr>
          <p:cNvPr id="14" name="テキスト ボックス 13"/>
          <p:cNvSpPr txBox="1"/>
          <p:nvPr/>
        </p:nvSpPr>
        <p:spPr>
          <a:xfrm>
            <a:off x="6659563" y="4221163"/>
            <a:ext cx="2439987" cy="830262"/>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ja-JP" altLang="en-US" sz="2400" dirty="0"/>
              <a:t>（</a:t>
            </a:r>
            <a:r>
              <a:rPr lang="en-US" altLang="ja-JP" sz="2400" dirty="0"/>
              <a:t>8</a:t>
            </a:r>
            <a:r>
              <a:rPr lang="ja-JP" altLang="en-US" sz="2400" dirty="0"/>
              <a:t>）病気に対する偏見</a:t>
            </a:r>
          </a:p>
        </p:txBody>
      </p:sp>
      <p:sp>
        <p:nvSpPr>
          <p:cNvPr id="15" name="テキスト ボックス 14"/>
          <p:cNvSpPr txBox="1"/>
          <p:nvPr/>
        </p:nvSpPr>
        <p:spPr>
          <a:xfrm>
            <a:off x="323850" y="3030538"/>
            <a:ext cx="1908175" cy="830262"/>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ja-JP" altLang="en-US" sz="2400" dirty="0"/>
              <a:t>（</a:t>
            </a:r>
            <a:r>
              <a:rPr lang="en-US" altLang="ja-JP" sz="2400" dirty="0"/>
              <a:t>4</a:t>
            </a:r>
            <a:r>
              <a:rPr lang="ja-JP" altLang="en-US" sz="2400" dirty="0"/>
              <a:t>）摂食障害の症状</a:t>
            </a:r>
          </a:p>
        </p:txBody>
      </p:sp>
      <p:cxnSp>
        <p:nvCxnSpPr>
          <p:cNvPr id="17" name="直線矢印コネクタ 16"/>
          <p:cNvCxnSpPr/>
          <p:nvPr/>
        </p:nvCxnSpPr>
        <p:spPr>
          <a:xfrm>
            <a:off x="6129338" y="3498850"/>
            <a:ext cx="649287" cy="1588"/>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19" name="直線矢印コネクタ 18"/>
          <p:cNvCxnSpPr/>
          <p:nvPr/>
        </p:nvCxnSpPr>
        <p:spPr>
          <a:xfrm>
            <a:off x="2339975" y="3498850"/>
            <a:ext cx="647700" cy="1588"/>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20" name="直線矢印コネクタ 19"/>
          <p:cNvCxnSpPr/>
          <p:nvPr/>
        </p:nvCxnSpPr>
        <p:spPr>
          <a:xfrm>
            <a:off x="2555875" y="2349500"/>
            <a:ext cx="720725" cy="647700"/>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22" name="直線矢印コネクタ 21"/>
          <p:cNvCxnSpPr/>
          <p:nvPr/>
        </p:nvCxnSpPr>
        <p:spPr>
          <a:xfrm rot="5400000">
            <a:off x="4283870" y="2707481"/>
            <a:ext cx="576262" cy="3175"/>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24" name="直線矢印コネクタ 23"/>
          <p:cNvCxnSpPr/>
          <p:nvPr/>
        </p:nvCxnSpPr>
        <p:spPr>
          <a:xfrm rot="10800000" flipV="1">
            <a:off x="5724525" y="2565400"/>
            <a:ext cx="647700" cy="431800"/>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26" name="直線矢印コネクタ 25"/>
          <p:cNvCxnSpPr/>
          <p:nvPr/>
        </p:nvCxnSpPr>
        <p:spPr>
          <a:xfrm rot="16200000" flipH="1">
            <a:off x="1187450" y="4005263"/>
            <a:ext cx="503238" cy="360362"/>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29" name="直線矢印コネクタ 28"/>
          <p:cNvCxnSpPr/>
          <p:nvPr/>
        </p:nvCxnSpPr>
        <p:spPr>
          <a:xfrm rot="16200000" flipH="1">
            <a:off x="1830388" y="5162550"/>
            <a:ext cx="442912" cy="287338"/>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30" name="直線矢印コネクタ 29"/>
          <p:cNvCxnSpPr/>
          <p:nvPr/>
        </p:nvCxnSpPr>
        <p:spPr>
          <a:xfrm rot="5400000" flipH="1" flipV="1">
            <a:off x="2916238" y="4437062"/>
            <a:ext cx="1582738" cy="576263"/>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33" name="直線矢印コネクタ 32"/>
          <p:cNvCxnSpPr/>
          <p:nvPr/>
        </p:nvCxnSpPr>
        <p:spPr>
          <a:xfrm rot="5400000" flipH="1" flipV="1">
            <a:off x="4608513" y="4184650"/>
            <a:ext cx="503238" cy="1587"/>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35" name="直線矢印コネクタ 34"/>
          <p:cNvCxnSpPr/>
          <p:nvPr/>
        </p:nvCxnSpPr>
        <p:spPr>
          <a:xfrm rot="10800000">
            <a:off x="5795963" y="3933825"/>
            <a:ext cx="720725" cy="358775"/>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sp>
        <p:nvSpPr>
          <p:cNvPr id="31" name="テキスト ボックス 30"/>
          <p:cNvSpPr txBox="1"/>
          <p:nvPr/>
        </p:nvSpPr>
        <p:spPr>
          <a:xfrm>
            <a:off x="5813425" y="6119813"/>
            <a:ext cx="863600" cy="368300"/>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endParaRPr lang="ja-JP" altLang="en-US" dirty="0"/>
          </a:p>
        </p:txBody>
      </p:sp>
      <p:sp>
        <p:nvSpPr>
          <p:cNvPr id="32" name="テキスト ボックス 31"/>
          <p:cNvSpPr txBox="1"/>
          <p:nvPr/>
        </p:nvSpPr>
        <p:spPr>
          <a:xfrm>
            <a:off x="5813425" y="5624513"/>
            <a:ext cx="855663" cy="369887"/>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endParaRPr lang="ja-JP" altLang="en-US" dirty="0"/>
          </a:p>
        </p:txBody>
      </p:sp>
      <p:sp>
        <p:nvSpPr>
          <p:cNvPr id="36889" name="テキスト ボックス 33"/>
          <p:cNvSpPr txBox="1">
            <a:spLocks noChangeArrowheads="1"/>
          </p:cNvSpPr>
          <p:nvPr/>
        </p:nvSpPr>
        <p:spPr bwMode="auto">
          <a:xfrm>
            <a:off x="6732588" y="6129338"/>
            <a:ext cx="24828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a:solidFill>
                  <a:schemeClr val="tx1"/>
                </a:solidFill>
                <a:latin typeface="ＭＳ Ｐゴシック" charset="-128"/>
                <a:ea typeface="ＭＳ Ｐゴシック" charset="-128"/>
              </a:defRPr>
            </a:lvl1pPr>
            <a:lvl2pPr marL="742950" indent="-285750">
              <a:defRPr kumimoji="1">
                <a:solidFill>
                  <a:schemeClr val="tx1"/>
                </a:solidFill>
                <a:latin typeface="ＭＳ Ｐゴシック" charset="-128"/>
                <a:ea typeface="ＭＳ Ｐゴシック" charset="-128"/>
              </a:defRPr>
            </a:lvl2pPr>
            <a:lvl3pPr marL="1143000" indent="-228600">
              <a:defRPr kumimoji="1">
                <a:solidFill>
                  <a:schemeClr val="tx1"/>
                </a:solidFill>
                <a:latin typeface="ＭＳ Ｐゴシック" charset="-128"/>
                <a:ea typeface="ＭＳ Ｐゴシック" charset="-128"/>
              </a:defRPr>
            </a:lvl3pPr>
            <a:lvl4pPr marL="1600200" indent="-228600">
              <a:defRPr kumimoji="1">
                <a:solidFill>
                  <a:schemeClr val="tx1"/>
                </a:solidFill>
                <a:latin typeface="ＭＳ Ｐゴシック" charset="-128"/>
                <a:ea typeface="ＭＳ Ｐゴシック" charset="-128"/>
              </a:defRPr>
            </a:lvl4pPr>
            <a:lvl5pPr marL="2057400" indent="-228600">
              <a:defRPr kumimoji="1">
                <a:solidFill>
                  <a:schemeClr val="tx1"/>
                </a:solidFill>
                <a:latin typeface="ＭＳ Ｐゴシック" charset="-128"/>
                <a:ea typeface="ＭＳ Ｐゴシック" charset="-128"/>
              </a:defRPr>
            </a:lvl5pPr>
            <a:lvl6pPr marL="2514600" indent="-228600" fontAlgn="base">
              <a:spcBef>
                <a:spcPct val="0"/>
              </a:spcBef>
              <a:spcAft>
                <a:spcPct val="0"/>
              </a:spcAft>
              <a:defRPr kumimoji="1">
                <a:solidFill>
                  <a:schemeClr val="tx1"/>
                </a:solidFill>
                <a:latin typeface="ＭＳ Ｐゴシック" charset="-128"/>
                <a:ea typeface="ＭＳ Ｐゴシック" charset="-128"/>
              </a:defRPr>
            </a:lvl6pPr>
            <a:lvl7pPr marL="2971800" indent="-228600" fontAlgn="base">
              <a:spcBef>
                <a:spcPct val="0"/>
              </a:spcBef>
              <a:spcAft>
                <a:spcPct val="0"/>
              </a:spcAft>
              <a:defRPr kumimoji="1">
                <a:solidFill>
                  <a:schemeClr val="tx1"/>
                </a:solidFill>
                <a:latin typeface="ＭＳ Ｐゴシック" charset="-128"/>
                <a:ea typeface="ＭＳ Ｐゴシック" charset="-128"/>
              </a:defRPr>
            </a:lvl7pPr>
            <a:lvl8pPr marL="3429000" indent="-228600" fontAlgn="base">
              <a:spcBef>
                <a:spcPct val="0"/>
              </a:spcBef>
              <a:spcAft>
                <a:spcPct val="0"/>
              </a:spcAft>
              <a:defRPr kumimoji="1">
                <a:solidFill>
                  <a:schemeClr val="tx1"/>
                </a:solidFill>
                <a:latin typeface="ＭＳ Ｐゴシック" charset="-128"/>
                <a:ea typeface="ＭＳ Ｐゴシック" charset="-128"/>
              </a:defRPr>
            </a:lvl8pPr>
            <a:lvl9pPr marL="3886200" indent="-228600" fontAlgn="base">
              <a:spcBef>
                <a:spcPct val="0"/>
              </a:spcBef>
              <a:spcAft>
                <a:spcPct val="0"/>
              </a:spcAft>
              <a:defRPr kumimoji="1">
                <a:solidFill>
                  <a:schemeClr val="tx1"/>
                </a:solidFill>
                <a:latin typeface="ＭＳ Ｐゴシック" charset="-128"/>
                <a:ea typeface="ＭＳ Ｐゴシック" charset="-128"/>
              </a:defRPr>
            </a:lvl9pPr>
          </a:lstStyle>
          <a:p>
            <a:r>
              <a:rPr lang="ja-JP" altLang="en-US"/>
              <a:t>病気に関連する問題</a:t>
            </a:r>
          </a:p>
        </p:txBody>
      </p:sp>
      <p:sp>
        <p:nvSpPr>
          <p:cNvPr id="36890" name="テキスト ボックス 35"/>
          <p:cNvSpPr txBox="1">
            <a:spLocks noChangeArrowheads="1"/>
          </p:cNvSpPr>
          <p:nvPr/>
        </p:nvSpPr>
        <p:spPr bwMode="auto">
          <a:xfrm>
            <a:off x="6732588" y="5661025"/>
            <a:ext cx="24828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a:solidFill>
                  <a:schemeClr val="tx1"/>
                </a:solidFill>
                <a:latin typeface="ＭＳ Ｐゴシック" charset="-128"/>
                <a:ea typeface="ＭＳ Ｐゴシック" charset="-128"/>
              </a:defRPr>
            </a:lvl1pPr>
            <a:lvl2pPr marL="742950" indent="-285750">
              <a:defRPr kumimoji="1">
                <a:solidFill>
                  <a:schemeClr val="tx1"/>
                </a:solidFill>
                <a:latin typeface="ＭＳ Ｐゴシック" charset="-128"/>
                <a:ea typeface="ＭＳ Ｐゴシック" charset="-128"/>
              </a:defRPr>
            </a:lvl2pPr>
            <a:lvl3pPr marL="1143000" indent="-228600">
              <a:defRPr kumimoji="1">
                <a:solidFill>
                  <a:schemeClr val="tx1"/>
                </a:solidFill>
                <a:latin typeface="ＭＳ Ｐゴシック" charset="-128"/>
                <a:ea typeface="ＭＳ Ｐゴシック" charset="-128"/>
              </a:defRPr>
            </a:lvl3pPr>
            <a:lvl4pPr marL="1600200" indent="-228600">
              <a:defRPr kumimoji="1">
                <a:solidFill>
                  <a:schemeClr val="tx1"/>
                </a:solidFill>
                <a:latin typeface="ＭＳ Ｐゴシック" charset="-128"/>
                <a:ea typeface="ＭＳ Ｐゴシック" charset="-128"/>
              </a:defRPr>
            </a:lvl4pPr>
            <a:lvl5pPr marL="2057400" indent="-228600">
              <a:defRPr kumimoji="1">
                <a:solidFill>
                  <a:schemeClr val="tx1"/>
                </a:solidFill>
                <a:latin typeface="ＭＳ Ｐゴシック" charset="-128"/>
                <a:ea typeface="ＭＳ Ｐゴシック" charset="-128"/>
              </a:defRPr>
            </a:lvl5pPr>
            <a:lvl6pPr marL="2514600" indent="-228600" fontAlgn="base">
              <a:spcBef>
                <a:spcPct val="0"/>
              </a:spcBef>
              <a:spcAft>
                <a:spcPct val="0"/>
              </a:spcAft>
              <a:defRPr kumimoji="1">
                <a:solidFill>
                  <a:schemeClr val="tx1"/>
                </a:solidFill>
                <a:latin typeface="ＭＳ Ｐゴシック" charset="-128"/>
                <a:ea typeface="ＭＳ Ｐゴシック" charset="-128"/>
              </a:defRPr>
            </a:lvl6pPr>
            <a:lvl7pPr marL="2971800" indent="-228600" fontAlgn="base">
              <a:spcBef>
                <a:spcPct val="0"/>
              </a:spcBef>
              <a:spcAft>
                <a:spcPct val="0"/>
              </a:spcAft>
              <a:defRPr kumimoji="1">
                <a:solidFill>
                  <a:schemeClr val="tx1"/>
                </a:solidFill>
                <a:latin typeface="ＭＳ Ｐゴシック" charset="-128"/>
                <a:ea typeface="ＭＳ Ｐゴシック" charset="-128"/>
              </a:defRPr>
            </a:lvl7pPr>
            <a:lvl8pPr marL="3429000" indent="-228600" fontAlgn="base">
              <a:spcBef>
                <a:spcPct val="0"/>
              </a:spcBef>
              <a:spcAft>
                <a:spcPct val="0"/>
              </a:spcAft>
              <a:defRPr kumimoji="1">
                <a:solidFill>
                  <a:schemeClr val="tx1"/>
                </a:solidFill>
                <a:latin typeface="ＭＳ Ｐゴシック" charset="-128"/>
                <a:ea typeface="ＭＳ Ｐゴシック" charset="-128"/>
              </a:defRPr>
            </a:lvl8pPr>
            <a:lvl9pPr marL="3886200" indent="-228600" fontAlgn="base">
              <a:spcBef>
                <a:spcPct val="0"/>
              </a:spcBef>
              <a:spcAft>
                <a:spcPct val="0"/>
              </a:spcAft>
              <a:defRPr kumimoji="1">
                <a:solidFill>
                  <a:schemeClr val="tx1"/>
                </a:solidFill>
                <a:latin typeface="ＭＳ Ｐゴシック" charset="-128"/>
                <a:ea typeface="ＭＳ Ｐゴシック" charset="-128"/>
              </a:defRPr>
            </a:lvl9pPr>
          </a:lstStyle>
          <a:p>
            <a:r>
              <a:rPr lang="ja-JP" altLang="en-US"/>
              <a:t>家族に関連する問題</a:t>
            </a:r>
          </a:p>
        </p:txBody>
      </p:sp>
      <p:sp>
        <p:nvSpPr>
          <p:cNvPr id="3" name="スライド番号プレースホルダー 2"/>
          <p:cNvSpPr>
            <a:spLocks noGrp="1"/>
          </p:cNvSpPr>
          <p:nvPr>
            <p:ph type="sldNum" sz="quarter" idx="12"/>
          </p:nvPr>
        </p:nvSpPr>
        <p:spPr/>
        <p:txBody>
          <a:bodyPr/>
          <a:lstStyle/>
          <a:p>
            <a:pPr>
              <a:defRPr/>
            </a:pPr>
            <a:fld id="{4FA3382D-53FB-4BD6-8652-D66C51C69EC3}" type="slidenum">
              <a:rPr lang="ja-JP" altLang="en-US" smtClean="0"/>
              <a:pPr>
                <a:defRPr/>
              </a:pPr>
              <a:t>33</a:t>
            </a:fld>
            <a:endParaRPr lang="ja-JP"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smtClean="0"/>
              <a:t>家族のストレスを軽減する</a:t>
            </a:r>
            <a:endParaRPr lang="ja-JP" altLang="en-US" dirty="0"/>
          </a:p>
        </p:txBody>
      </p:sp>
      <p:sp>
        <p:nvSpPr>
          <p:cNvPr id="6" name="テキスト ボックス 5"/>
          <p:cNvSpPr txBox="1"/>
          <p:nvPr/>
        </p:nvSpPr>
        <p:spPr>
          <a:xfrm>
            <a:off x="3059113" y="3182938"/>
            <a:ext cx="2881312" cy="46196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ja-JP" altLang="en-US" sz="2400" dirty="0"/>
              <a:t>家族なりに対処する</a:t>
            </a:r>
          </a:p>
        </p:txBody>
      </p:sp>
      <p:sp>
        <p:nvSpPr>
          <p:cNvPr id="7" name="テキスト ボックス 6"/>
          <p:cNvSpPr txBox="1"/>
          <p:nvPr/>
        </p:nvSpPr>
        <p:spPr>
          <a:xfrm>
            <a:off x="6769100" y="3013075"/>
            <a:ext cx="2339975" cy="83026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ja-JP" altLang="en-US" sz="2400" dirty="0"/>
              <a:t>穏やかさ、一貫性、思いやり</a:t>
            </a:r>
          </a:p>
        </p:txBody>
      </p:sp>
      <p:sp>
        <p:nvSpPr>
          <p:cNvPr id="8" name="テキスト ボックス 7"/>
          <p:cNvSpPr txBox="1"/>
          <p:nvPr/>
        </p:nvSpPr>
        <p:spPr>
          <a:xfrm>
            <a:off x="6372225" y="5549900"/>
            <a:ext cx="2520950" cy="8318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ja-JP" altLang="en-US" sz="2400" dirty="0"/>
              <a:t>（</a:t>
            </a:r>
            <a:r>
              <a:rPr lang="en-US" altLang="ja-JP" sz="2400" dirty="0"/>
              <a:t>7</a:t>
            </a:r>
            <a:r>
              <a:rPr lang="ja-JP" altLang="en-US" sz="2400" dirty="0"/>
              <a:t>）ケアのエキスパートになる</a:t>
            </a:r>
          </a:p>
        </p:txBody>
      </p:sp>
      <p:sp>
        <p:nvSpPr>
          <p:cNvPr id="9" name="テキスト ボックス 8"/>
          <p:cNvSpPr txBox="1"/>
          <p:nvPr/>
        </p:nvSpPr>
        <p:spPr>
          <a:xfrm>
            <a:off x="2555875" y="5549900"/>
            <a:ext cx="3671888" cy="8318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ja-JP" altLang="en-US" sz="2400" dirty="0"/>
              <a:t>（</a:t>
            </a:r>
            <a:r>
              <a:rPr lang="en-US" altLang="ja-JP" sz="2400" dirty="0"/>
              <a:t>6</a:t>
            </a:r>
            <a:r>
              <a:rPr lang="ja-JP" altLang="en-US" sz="2400" dirty="0"/>
              <a:t>）強迫的なケア、過剰なコントロールをやめてみる</a:t>
            </a:r>
          </a:p>
        </p:txBody>
      </p:sp>
      <p:sp>
        <p:nvSpPr>
          <p:cNvPr id="10" name="テキスト ボックス 9"/>
          <p:cNvSpPr txBox="1"/>
          <p:nvPr/>
        </p:nvSpPr>
        <p:spPr>
          <a:xfrm>
            <a:off x="107950" y="5549900"/>
            <a:ext cx="2303463" cy="8318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ja-JP" altLang="en-US" sz="2400" dirty="0"/>
              <a:t>（</a:t>
            </a:r>
            <a:r>
              <a:rPr lang="en-US" altLang="ja-JP" sz="2400" dirty="0"/>
              <a:t>5</a:t>
            </a:r>
            <a:r>
              <a:rPr lang="ja-JP" altLang="en-US" sz="2400" dirty="0"/>
              <a:t>）正しい情報を集める</a:t>
            </a:r>
          </a:p>
        </p:txBody>
      </p:sp>
      <p:sp>
        <p:nvSpPr>
          <p:cNvPr id="11" name="テキスト ボックス 10"/>
          <p:cNvSpPr txBox="1"/>
          <p:nvPr/>
        </p:nvSpPr>
        <p:spPr>
          <a:xfrm>
            <a:off x="179388" y="1446213"/>
            <a:ext cx="2511425" cy="830262"/>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ja-JP" altLang="en-US" sz="2400" dirty="0"/>
              <a:t>（</a:t>
            </a:r>
            <a:r>
              <a:rPr lang="en-US" altLang="ja-JP" sz="2400" dirty="0"/>
              <a:t>3</a:t>
            </a:r>
            <a:r>
              <a:rPr lang="ja-JP" altLang="en-US" sz="2400" dirty="0"/>
              <a:t>）役割を交代するほどよい援助</a:t>
            </a:r>
          </a:p>
        </p:txBody>
      </p:sp>
      <p:sp>
        <p:nvSpPr>
          <p:cNvPr id="12" name="テキスト ボックス 11"/>
          <p:cNvSpPr txBox="1"/>
          <p:nvPr/>
        </p:nvSpPr>
        <p:spPr>
          <a:xfrm>
            <a:off x="3203575" y="1412875"/>
            <a:ext cx="2447925" cy="83026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ja-JP" altLang="en-US" sz="2400" dirty="0"/>
              <a:t>（</a:t>
            </a:r>
            <a:r>
              <a:rPr lang="en-US" altLang="ja-JP" sz="2400" dirty="0"/>
              <a:t>2</a:t>
            </a:r>
            <a:r>
              <a:rPr lang="ja-JP" altLang="en-US" sz="2400" dirty="0"/>
              <a:t>）小休止をとること</a:t>
            </a:r>
          </a:p>
        </p:txBody>
      </p:sp>
      <p:sp>
        <p:nvSpPr>
          <p:cNvPr id="13" name="テキスト ボックス 12"/>
          <p:cNvSpPr txBox="1"/>
          <p:nvPr/>
        </p:nvSpPr>
        <p:spPr>
          <a:xfrm>
            <a:off x="6156325" y="1484313"/>
            <a:ext cx="2663825" cy="831850"/>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fontAlgn="auto">
              <a:spcBef>
                <a:spcPts val="0"/>
              </a:spcBef>
              <a:spcAft>
                <a:spcPts val="0"/>
              </a:spcAft>
              <a:defRPr/>
            </a:pPr>
            <a:r>
              <a:rPr lang="ja-JP" altLang="en-US" sz="2400" dirty="0"/>
              <a:t>（</a:t>
            </a:r>
            <a:r>
              <a:rPr lang="en-US" altLang="ja-JP" sz="2400" dirty="0"/>
              <a:t>1</a:t>
            </a:r>
            <a:r>
              <a:rPr lang="ja-JP" altLang="en-US" sz="2400" dirty="0"/>
              <a:t>）変化の段階に見合った目標設定</a:t>
            </a:r>
          </a:p>
        </p:txBody>
      </p:sp>
      <p:sp>
        <p:nvSpPr>
          <p:cNvPr id="14" name="テキスト ボックス 13"/>
          <p:cNvSpPr txBox="1"/>
          <p:nvPr/>
        </p:nvSpPr>
        <p:spPr>
          <a:xfrm>
            <a:off x="6588125" y="4149725"/>
            <a:ext cx="2439988" cy="830263"/>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ja-JP" altLang="en-US" sz="2400" dirty="0"/>
              <a:t>（</a:t>
            </a:r>
            <a:r>
              <a:rPr lang="en-US" altLang="ja-JP" sz="2400" dirty="0"/>
              <a:t>8</a:t>
            </a:r>
            <a:r>
              <a:rPr lang="ja-JP" altLang="en-US" sz="2400" dirty="0"/>
              <a:t>）ネットワークづくり、仲間づくり</a:t>
            </a:r>
          </a:p>
        </p:txBody>
      </p:sp>
      <p:sp>
        <p:nvSpPr>
          <p:cNvPr id="15" name="テキスト ボックス 14"/>
          <p:cNvSpPr txBox="1"/>
          <p:nvPr/>
        </p:nvSpPr>
        <p:spPr>
          <a:xfrm>
            <a:off x="179388" y="2492375"/>
            <a:ext cx="2160587" cy="2678113"/>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fontAlgn="auto">
              <a:spcBef>
                <a:spcPts val="0"/>
              </a:spcBef>
              <a:spcAft>
                <a:spcPts val="0"/>
              </a:spcAft>
              <a:defRPr/>
            </a:pPr>
            <a:r>
              <a:rPr lang="ja-JP" altLang="en-US" sz="2400" dirty="0"/>
              <a:t>（</a:t>
            </a:r>
            <a:r>
              <a:rPr lang="en-US" altLang="ja-JP" sz="2400" dirty="0"/>
              <a:t>4</a:t>
            </a:r>
            <a:r>
              <a:rPr lang="ja-JP" altLang="en-US" sz="2400" dirty="0"/>
              <a:t>）攻撃的にならずに上手に自己主張</a:t>
            </a:r>
            <a:r>
              <a:rPr lang="en-US" altLang="ja-JP" sz="2400" dirty="0"/>
              <a:t/>
            </a:r>
            <a:br>
              <a:rPr lang="en-US" altLang="ja-JP" sz="2400" dirty="0"/>
            </a:br>
            <a:r>
              <a:rPr lang="ja-JP" altLang="en-US" sz="2400" dirty="0"/>
              <a:t>現状と結果の分析</a:t>
            </a:r>
            <a:r>
              <a:rPr lang="en-US" altLang="ja-JP" sz="2400" dirty="0"/>
              <a:t/>
            </a:r>
            <a:br>
              <a:rPr lang="en-US" altLang="ja-JP" sz="2400" dirty="0"/>
            </a:br>
            <a:r>
              <a:rPr lang="ja-JP" altLang="en-US" sz="2400" dirty="0"/>
              <a:t>問題解決法</a:t>
            </a:r>
            <a:endParaRPr lang="en-US" altLang="ja-JP" sz="2400" dirty="0"/>
          </a:p>
          <a:p>
            <a:pPr fontAlgn="auto">
              <a:spcBef>
                <a:spcPts val="0"/>
              </a:spcBef>
              <a:spcAft>
                <a:spcPts val="0"/>
              </a:spcAft>
              <a:defRPr/>
            </a:pPr>
            <a:r>
              <a:rPr lang="ja-JP" altLang="en-US" sz="2400" dirty="0"/>
              <a:t>目標設定</a:t>
            </a:r>
            <a:r>
              <a:rPr lang="en-US" altLang="ja-JP" sz="2400" dirty="0"/>
              <a:t>etc…</a:t>
            </a:r>
          </a:p>
        </p:txBody>
      </p:sp>
      <p:cxnSp>
        <p:nvCxnSpPr>
          <p:cNvPr id="17" name="直線矢印コネクタ 16"/>
          <p:cNvCxnSpPr/>
          <p:nvPr/>
        </p:nvCxnSpPr>
        <p:spPr>
          <a:xfrm>
            <a:off x="6057900" y="3427413"/>
            <a:ext cx="647700" cy="1587"/>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19" name="直線矢印コネクタ 18"/>
          <p:cNvCxnSpPr/>
          <p:nvPr/>
        </p:nvCxnSpPr>
        <p:spPr>
          <a:xfrm>
            <a:off x="2339975" y="3427413"/>
            <a:ext cx="647700" cy="1587"/>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20" name="直線矢印コネクタ 19"/>
          <p:cNvCxnSpPr/>
          <p:nvPr/>
        </p:nvCxnSpPr>
        <p:spPr>
          <a:xfrm>
            <a:off x="2484438" y="2276475"/>
            <a:ext cx="719137" cy="647700"/>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22" name="直線矢印コネクタ 21"/>
          <p:cNvCxnSpPr/>
          <p:nvPr/>
        </p:nvCxnSpPr>
        <p:spPr>
          <a:xfrm rot="5400000">
            <a:off x="4211637" y="2636838"/>
            <a:ext cx="576263" cy="1588"/>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24" name="直線矢印コネクタ 23"/>
          <p:cNvCxnSpPr/>
          <p:nvPr/>
        </p:nvCxnSpPr>
        <p:spPr>
          <a:xfrm rot="10800000" flipV="1">
            <a:off x="5651500" y="2492375"/>
            <a:ext cx="649288" cy="431800"/>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29" name="直線矢印コネクタ 28"/>
          <p:cNvCxnSpPr/>
          <p:nvPr/>
        </p:nvCxnSpPr>
        <p:spPr>
          <a:xfrm rot="5400000" flipH="1" flipV="1">
            <a:off x="2195513" y="4076700"/>
            <a:ext cx="1584325" cy="1152525"/>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30" name="直線矢印コネクタ 29"/>
          <p:cNvCxnSpPr/>
          <p:nvPr/>
        </p:nvCxnSpPr>
        <p:spPr>
          <a:xfrm rot="5400000" flipH="1" flipV="1">
            <a:off x="3817144" y="4617244"/>
            <a:ext cx="1511300" cy="1588"/>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33" name="直線矢印コネクタ 32"/>
          <p:cNvCxnSpPr/>
          <p:nvPr/>
        </p:nvCxnSpPr>
        <p:spPr>
          <a:xfrm rot="16200000" flipV="1">
            <a:off x="5112544" y="3969544"/>
            <a:ext cx="1368425" cy="1150937"/>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35" name="直線矢印コネクタ 34"/>
          <p:cNvCxnSpPr/>
          <p:nvPr/>
        </p:nvCxnSpPr>
        <p:spPr>
          <a:xfrm rot="10800000">
            <a:off x="5724525" y="3860800"/>
            <a:ext cx="719138" cy="360363"/>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sp>
        <p:nvSpPr>
          <p:cNvPr id="3" name="スライド番号プレースホルダー 2"/>
          <p:cNvSpPr>
            <a:spLocks noGrp="1"/>
          </p:cNvSpPr>
          <p:nvPr>
            <p:ph type="sldNum" sz="quarter" idx="12"/>
          </p:nvPr>
        </p:nvSpPr>
        <p:spPr/>
        <p:txBody>
          <a:bodyPr/>
          <a:lstStyle/>
          <a:p>
            <a:pPr>
              <a:defRPr/>
            </a:pPr>
            <a:fld id="{4FA3382D-53FB-4BD6-8652-D66C51C69EC3}" type="slidenum">
              <a:rPr lang="ja-JP" altLang="en-US" smtClean="0"/>
              <a:pPr>
                <a:defRPr/>
              </a:pPr>
              <a:t>34</a:t>
            </a:fld>
            <a:endParaRPr lang="ja-JP"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defRPr/>
            </a:pPr>
            <a:r>
              <a:rPr lang="ja-JP" altLang="en-US" sz="4000" dirty="0" smtClean="0"/>
              <a:t>家族が気をつけること</a:t>
            </a:r>
            <a:endParaRPr lang="ja-JP" altLang="en-US" sz="4000" dirty="0"/>
          </a:p>
        </p:txBody>
      </p:sp>
      <p:sp>
        <p:nvSpPr>
          <p:cNvPr id="3" name="コンテンツ プレースホルダ 2"/>
          <p:cNvSpPr>
            <a:spLocks noGrp="1"/>
          </p:cNvSpPr>
          <p:nvPr>
            <p:ph idx="1"/>
          </p:nvPr>
        </p:nvSpPr>
        <p:spPr>
          <a:xfrm>
            <a:off x="179512" y="1340768"/>
            <a:ext cx="8586663" cy="5517232"/>
          </a:xfrm>
        </p:spPr>
        <p:txBody>
          <a:bodyPr>
            <a:normAutofit lnSpcReduction="10000"/>
          </a:bodyPr>
          <a:lstStyle/>
          <a:p>
            <a:pPr>
              <a:buFont typeface="Wingdings" pitchFamily="2" charset="2"/>
              <a:buChar char="ü"/>
              <a:defRPr/>
            </a:pPr>
            <a:r>
              <a:rPr lang="ja-JP" altLang="en-US" sz="2800" dirty="0" smtClean="0"/>
              <a:t>食行動の問題ばかりに気を取られない</a:t>
            </a:r>
            <a:endParaRPr lang="en-US" altLang="ja-JP" sz="2800" dirty="0" smtClean="0"/>
          </a:p>
          <a:p>
            <a:pPr>
              <a:buFont typeface="Wingdings" pitchFamily="2" charset="2"/>
              <a:buChar char="ü"/>
              <a:defRPr/>
            </a:pPr>
            <a:r>
              <a:rPr lang="ja-JP" altLang="en-US" sz="2800" dirty="0" smtClean="0"/>
              <a:t>本心を話してもらえるよう、家族も誠実に本心で話す</a:t>
            </a:r>
            <a:endParaRPr lang="en-US" altLang="ja-JP" sz="2800" dirty="0" smtClean="0"/>
          </a:p>
          <a:p>
            <a:pPr>
              <a:buFont typeface="Wingdings" pitchFamily="2" charset="2"/>
              <a:buChar char="ü"/>
              <a:defRPr/>
            </a:pPr>
            <a:r>
              <a:rPr lang="ja-JP" altLang="en-US" sz="2800" dirty="0" smtClean="0"/>
              <a:t>先回りして気持ちをわかった気にならず、言葉で確かめていく</a:t>
            </a:r>
            <a:endParaRPr lang="en-US" altLang="ja-JP" sz="2800" dirty="0" smtClean="0"/>
          </a:p>
          <a:p>
            <a:pPr>
              <a:buFont typeface="Wingdings" pitchFamily="2" charset="2"/>
              <a:buChar char="ü"/>
              <a:defRPr/>
            </a:pPr>
            <a:r>
              <a:rPr lang="ja-JP" altLang="en-US" sz="2800" dirty="0" smtClean="0"/>
              <a:t>「できないことを責める」のではなく、どんなに小さいことでも、「できていることを褒める」</a:t>
            </a:r>
            <a:endParaRPr lang="en-US" altLang="ja-JP" sz="2800" dirty="0" smtClean="0"/>
          </a:p>
          <a:p>
            <a:pPr>
              <a:buFont typeface="Wingdings" pitchFamily="2" charset="2"/>
              <a:buChar char="ü"/>
              <a:defRPr/>
            </a:pPr>
            <a:endParaRPr lang="en-US" altLang="ja-JP" sz="2800" dirty="0" smtClean="0"/>
          </a:p>
          <a:p>
            <a:pPr>
              <a:buFont typeface="Wingdings" pitchFamily="2" charset="2"/>
              <a:buChar char="ü"/>
              <a:defRPr/>
            </a:pPr>
            <a:r>
              <a:rPr lang="ja-JP" altLang="en-US" b="1" dirty="0" smtClean="0"/>
              <a:t>お母さんとの食事以外の話題</a:t>
            </a:r>
            <a:endParaRPr lang="en-US" altLang="ja-JP" b="1" dirty="0" smtClean="0"/>
          </a:p>
          <a:p>
            <a:pPr>
              <a:buFont typeface="Wingdings" pitchFamily="2" charset="2"/>
              <a:buChar char="ü"/>
              <a:defRPr/>
            </a:pPr>
            <a:r>
              <a:rPr lang="ja-JP" altLang="en-US" b="1" dirty="0" smtClean="0"/>
              <a:t>お父さんのほめ言葉</a:t>
            </a:r>
            <a:r>
              <a:rPr lang="ja-JP" altLang="en-US" sz="2800" dirty="0" smtClean="0"/>
              <a:t>　　　　　がとても大事</a:t>
            </a:r>
            <a:endParaRPr lang="en-US" altLang="ja-JP" sz="2800" dirty="0" smtClean="0"/>
          </a:p>
          <a:p>
            <a:pPr>
              <a:buFont typeface="Wingdings" pitchFamily="2" charset="2"/>
              <a:buChar char="ü"/>
              <a:defRPr/>
            </a:pPr>
            <a:endParaRPr lang="en-US" altLang="ja-JP" sz="2800" dirty="0" smtClean="0"/>
          </a:p>
          <a:p>
            <a:pPr>
              <a:buFont typeface="Wingdings" pitchFamily="2" charset="2"/>
              <a:buChar char="u"/>
              <a:defRPr/>
            </a:pPr>
            <a:r>
              <a:rPr lang="ja-JP" altLang="en-US" sz="2800" dirty="0" smtClean="0"/>
              <a:t>本人との</a:t>
            </a:r>
            <a:r>
              <a:rPr lang="ja-JP" altLang="en-US" b="1" dirty="0" smtClean="0"/>
              <a:t>信頼関係</a:t>
            </a:r>
            <a:r>
              <a:rPr lang="ja-JP" altLang="en-US" sz="2800" dirty="0" smtClean="0"/>
              <a:t>を作り直す気持ちで</a:t>
            </a:r>
            <a:endParaRPr lang="en-US" altLang="ja-JP" sz="2800" dirty="0" smtClean="0"/>
          </a:p>
          <a:p>
            <a:pPr>
              <a:defRPr/>
            </a:pPr>
            <a:endParaRPr lang="en-US" altLang="ja-JP" dirty="0" smtClean="0"/>
          </a:p>
        </p:txBody>
      </p:sp>
      <p:sp>
        <p:nvSpPr>
          <p:cNvPr id="4" name="スライド番号プレースホルダー 3"/>
          <p:cNvSpPr>
            <a:spLocks noGrp="1"/>
          </p:cNvSpPr>
          <p:nvPr>
            <p:ph type="sldNum" sz="quarter" idx="12"/>
          </p:nvPr>
        </p:nvSpPr>
        <p:spPr/>
        <p:txBody>
          <a:bodyPr/>
          <a:lstStyle/>
          <a:p>
            <a:pPr>
              <a:defRPr/>
            </a:pPr>
            <a:fld id="{4FA3382D-53FB-4BD6-8652-D66C51C69EC3}" type="slidenum">
              <a:rPr lang="ja-JP" altLang="en-US" smtClean="0"/>
              <a:pPr>
                <a:defRPr/>
              </a:pPr>
              <a:t>35</a:t>
            </a:fld>
            <a:endParaRPr lang="ja-JP"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defRPr/>
            </a:pPr>
            <a:r>
              <a:rPr lang="ja-JP" altLang="en-US" dirty="0" smtClean="0"/>
              <a:t>本人の健康な部分を大切にする</a:t>
            </a:r>
            <a:endParaRPr lang="ja-JP" altLang="en-US" dirty="0"/>
          </a:p>
        </p:txBody>
      </p:sp>
      <p:sp>
        <p:nvSpPr>
          <p:cNvPr id="39939" name="コンテンツ プレースホルダ 2"/>
          <p:cNvSpPr>
            <a:spLocks noGrp="1"/>
          </p:cNvSpPr>
          <p:nvPr>
            <p:ph idx="1"/>
          </p:nvPr>
        </p:nvSpPr>
        <p:spPr>
          <a:xfrm>
            <a:off x="666750" y="1411288"/>
            <a:ext cx="8153400" cy="5257800"/>
          </a:xfrm>
        </p:spPr>
        <p:txBody>
          <a:bodyPr/>
          <a:lstStyle/>
          <a:p>
            <a:pPr>
              <a:buFont typeface="Wingdings" pitchFamily="2" charset="2"/>
              <a:buChar char="u"/>
            </a:pPr>
            <a:r>
              <a:rPr lang="ja-JP" altLang="en-US" sz="2800" dirty="0" smtClean="0"/>
              <a:t>本人も摂食障害という病気にとりつかれて、混乱し、疲れ切っています。</a:t>
            </a:r>
            <a:endParaRPr lang="en-US" altLang="ja-JP" sz="2800" dirty="0" smtClean="0"/>
          </a:p>
          <a:p>
            <a:pPr>
              <a:buFont typeface="Wingdings" pitchFamily="2" charset="2"/>
              <a:buChar char="u"/>
            </a:pPr>
            <a:r>
              <a:rPr lang="ja-JP" altLang="en-US" sz="2800" dirty="0" smtClean="0"/>
              <a:t>家族も巻き込まれて疲れ切っていますし、出来ることにも限界があります。</a:t>
            </a:r>
            <a:endParaRPr lang="en-US" altLang="ja-JP" sz="2800" dirty="0" smtClean="0"/>
          </a:p>
          <a:p>
            <a:pPr>
              <a:buFont typeface="Wingdings" pitchFamily="2" charset="2"/>
              <a:buChar char="u"/>
            </a:pPr>
            <a:endParaRPr lang="en-US" altLang="ja-JP" sz="2800" dirty="0" smtClean="0"/>
          </a:p>
          <a:p>
            <a:pPr>
              <a:buFont typeface="Wingdings" pitchFamily="2" charset="2"/>
              <a:buChar char="u"/>
            </a:pPr>
            <a:r>
              <a:rPr lang="ja-JP" altLang="en-US" sz="2800" dirty="0" smtClean="0"/>
              <a:t>そんな中でもお互いに病気に影響されていない部分を大切にする</a:t>
            </a:r>
            <a:endParaRPr lang="en-US" altLang="ja-JP" sz="2800" dirty="0" smtClean="0"/>
          </a:p>
          <a:p>
            <a:pPr>
              <a:buFont typeface="Wingdings" pitchFamily="2" charset="2"/>
              <a:buChar char="u"/>
            </a:pPr>
            <a:r>
              <a:rPr lang="ja-JP" altLang="en-US" sz="2800" dirty="0" smtClean="0"/>
              <a:t>「病気の子」としてだけ見て特別に扱うのではなく、健康な部分、より良い部分を大切にする</a:t>
            </a:r>
            <a:endParaRPr lang="en-US" altLang="ja-JP" sz="2800" dirty="0" smtClean="0"/>
          </a:p>
          <a:p>
            <a:pPr>
              <a:buFont typeface="Wingdings" pitchFamily="2" charset="2"/>
              <a:buChar char="u"/>
            </a:pPr>
            <a:r>
              <a:rPr lang="ja-JP" altLang="en-US" sz="2800" dirty="0" smtClean="0"/>
              <a:t>家族自身も巻き込まれない時間を持つ</a:t>
            </a:r>
          </a:p>
        </p:txBody>
      </p:sp>
      <p:sp>
        <p:nvSpPr>
          <p:cNvPr id="5" name="フローチャート : 組合せ 4"/>
          <p:cNvSpPr/>
          <p:nvPr/>
        </p:nvSpPr>
        <p:spPr>
          <a:xfrm>
            <a:off x="3779838" y="3357563"/>
            <a:ext cx="1800225" cy="431800"/>
          </a:xfrm>
          <a:prstGeom prst="flowChartMerg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 name="スライド番号プレースホルダー 2"/>
          <p:cNvSpPr>
            <a:spLocks noGrp="1"/>
          </p:cNvSpPr>
          <p:nvPr>
            <p:ph type="sldNum" sz="quarter" idx="12"/>
          </p:nvPr>
        </p:nvSpPr>
        <p:spPr/>
        <p:txBody>
          <a:bodyPr/>
          <a:lstStyle/>
          <a:p>
            <a:pPr>
              <a:defRPr/>
            </a:pPr>
            <a:fld id="{4FA3382D-53FB-4BD6-8652-D66C51C69EC3}" type="slidenum">
              <a:rPr lang="ja-JP" altLang="en-US" smtClean="0"/>
              <a:pPr>
                <a:defRPr/>
              </a:pPr>
              <a:t>36</a:t>
            </a:fld>
            <a:endParaRPr lang="ja-JP"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636912"/>
            <a:ext cx="8229600" cy="1143000"/>
          </a:xfrm>
        </p:spPr>
        <p:txBody>
          <a:bodyPr>
            <a:normAutofit/>
          </a:bodyPr>
          <a:lstStyle/>
          <a:p>
            <a:r>
              <a:rPr kumimoji="1" lang="en-US" altLang="ja-JP" sz="4800" dirty="0" smtClean="0"/>
              <a:t>[</a:t>
            </a:r>
            <a:r>
              <a:rPr kumimoji="1" lang="ja-JP" altLang="en-US" sz="4800" dirty="0" smtClean="0"/>
              <a:t>参考</a:t>
            </a:r>
            <a:r>
              <a:rPr kumimoji="1" lang="en-US" altLang="ja-JP" sz="4800" dirty="0" smtClean="0"/>
              <a:t>]</a:t>
            </a:r>
            <a:r>
              <a:rPr kumimoji="1" lang="ja-JP" altLang="en-US" sz="4800" dirty="0" smtClean="0"/>
              <a:t>変化への「動機づけ」</a:t>
            </a:r>
            <a:endParaRPr kumimoji="1" lang="ja-JP" altLang="en-US" sz="4800" dirty="0"/>
          </a:p>
        </p:txBody>
      </p:sp>
      <p:sp>
        <p:nvSpPr>
          <p:cNvPr id="3" name="スライド番号プレースホルダー 2"/>
          <p:cNvSpPr>
            <a:spLocks noGrp="1"/>
          </p:cNvSpPr>
          <p:nvPr>
            <p:ph type="sldNum" sz="quarter" idx="12"/>
          </p:nvPr>
        </p:nvSpPr>
        <p:spPr/>
        <p:txBody>
          <a:bodyPr/>
          <a:lstStyle/>
          <a:p>
            <a:pPr>
              <a:defRPr/>
            </a:pPr>
            <a:fld id="{0C9A0285-DEFC-45DA-910A-B43D78351A4E}" type="slidenum">
              <a:rPr lang="ja-JP" altLang="en-US" smtClean="0"/>
              <a:pPr>
                <a:defRPr/>
              </a:pPr>
              <a:t>37</a:t>
            </a:fld>
            <a:endParaRPr lang="ja-JP" altLang="en-US"/>
          </a:p>
        </p:txBody>
      </p:sp>
    </p:spTree>
    <p:extLst>
      <p:ext uri="{BB962C8B-B14F-4D97-AF65-F5344CB8AC3E}">
        <p14:creationId xmlns:p14="http://schemas.microsoft.com/office/powerpoint/2010/main" xmlns="" val="17640024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0379"/>
            <a:ext cx="8003232" cy="1371600"/>
          </a:xfrm>
        </p:spPr>
        <p:txBody>
          <a:bodyPr>
            <a:normAutofit/>
          </a:bodyPr>
          <a:lstStyle/>
          <a:p>
            <a:pPr eaLnBrk="1" fontAlgn="auto" hangingPunct="1">
              <a:spcAft>
                <a:spcPts val="0"/>
              </a:spcAft>
              <a:defRPr/>
            </a:pPr>
            <a:r>
              <a:rPr lang="ja-JP" altLang="en-US" sz="4000" dirty="0" smtClean="0">
                <a:solidFill>
                  <a:srgbClr val="CC3300"/>
                </a:solidFill>
              </a:rPr>
              <a:t>変化を</a:t>
            </a:r>
            <a:r>
              <a:rPr lang="ja-JP" altLang="en-US" sz="4000" dirty="0">
                <a:solidFill>
                  <a:srgbClr val="CC3300"/>
                </a:solidFill>
              </a:rPr>
              <a:t>促すために</a:t>
            </a:r>
          </a:p>
        </p:txBody>
      </p:sp>
      <p:sp useBgFill="1">
        <p:nvSpPr>
          <p:cNvPr id="10243" name="コンテンツ プレースホルダ 2"/>
          <p:cNvSpPr>
            <a:spLocks noGrp="1"/>
          </p:cNvSpPr>
          <p:nvPr>
            <p:ph idx="1"/>
          </p:nvPr>
        </p:nvSpPr>
        <p:spPr>
          <a:xfrm>
            <a:off x="457200" y="1500188"/>
            <a:ext cx="8291264" cy="4953000"/>
          </a:xfrm>
        </p:spPr>
        <p:txBody>
          <a:bodyPr>
            <a:normAutofit/>
          </a:bodyPr>
          <a:lstStyle/>
          <a:p>
            <a:pPr marL="457200" indent="-457200" eaLnBrk="1" hangingPunct="1">
              <a:buBlip>
                <a:blip r:embed="rId3"/>
              </a:buBlip>
            </a:pPr>
            <a:r>
              <a:rPr lang="ja-JP" altLang="en-US" sz="3000" dirty="0" smtClean="0"/>
              <a:t>まず、</a:t>
            </a:r>
            <a:r>
              <a:rPr lang="ja-JP" altLang="en-US" sz="3000" dirty="0" smtClean="0">
                <a:solidFill>
                  <a:srgbClr val="0070C0"/>
                </a:solidFill>
              </a:rPr>
              <a:t>「変化」</a:t>
            </a:r>
            <a:r>
              <a:rPr lang="ja-JP" altLang="en-US" sz="3000" dirty="0" smtClean="0"/>
              <a:t>について理解</a:t>
            </a:r>
            <a:r>
              <a:rPr lang="ja-JP" altLang="en-US" sz="3000" dirty="0"/>
              <a:t>する</a:t>
            </a:r>
            <a:r>
              <a:rPr lang="ja-JP" altLang="en-US" sz="3000" dirty="0" smtClean="0"/>
              <a:t>。</a:t>
            </a:r>
            <a:endParaRPr lang="en-US" altLang="ja-JP" sz="3000" dirty="0" smtClean="0"/>
          </a:p>
          <a:p>
            <a:pPr marL="457200" indent="-457200" eaLnBrk="1" hangingPunct="1">
              <a:buBlip>
                <a:blip r:embed="rId3"/>
              </a:buBlip>
            </a:pPr>
            <a:r>
              <a:rPr lang="ja-JP" altLang="en-US" sz="3000" dirty="0" smtClean="0"/>
              <a:t>摂食障害の食行動に限らず、普段の行動（特に嗜癖や強迫行為）を変えることは簡単ではない。</a:t>
            </a:r>
            <a:endParaRPr lang="en-US" altLang="ja-JP" sz="3000" dirty="0" smtClean="0"/>
          </a:p>
          <a:p>
            <a:pPr marL="457200" indent="-457200" eaLnBrk="1" hangingPunct="1">
              <a:buBlip>
                <a:blip r:embed="rId3"/>
              </a:buBlip>
            </a:pPr>
            <a:r>
              <a:rPr lang="ja-JP" altLang="en-US" sz="3000" dirty="0" smtClean="0"/>
              <a:t>置かれている状況、周囲の要求レベル、</a:t>
            </a:r>
            <a:r>
              <a:rPr lang="ja-JP" altLang="en-US" sz="3000" dirty="0"/>
              <a:t>変化</a:t>
            </a:r>
            <a:r>
              <a:rPr lang="ja-JP" altLang="en-US" sz="3000" dirty="0" smtClean="0"/>
              <a:t>のプラス面やマイナス面、「変わることができる」という自信の程度に応じ、</a:t>
            </a:r>
            <a:r>
              <a:rPr lang="ja-JP" altLang="en-US" sz="3000" dirty="0" smtClean="0">
                <a:solidFill>
                  <a:srgbClr val="0070C0"/>
                </a:solidFill>
              </a:rPr>
              <a:t>変化のプロセス</a:t>
            </a:r>
            <a:r>
              <a:rPr lang="ja-JP" altLang="en-US" sz="3000" dirty="0" smtClean="0"/>
              <a:t>には数多くの段階が</a:t>
            </a:r>
            <a:r>
              <a:rPr lang="ja-JP" altLang="en-US" sz="3000" dirty="0"/>
              <a:t>ある</a:t>
            </a:r>
            <a:r>
              <a:rPr lang="ja-JP" altLang="en-US" sz="3000" dirty="0" smtClean="0"/>
              <a:t>。</a:t>
            </a:r>
            <a:endParaRPr lang="en-US" altLang="ja-JP" sz="3000" dirty="0"/>
          </a:p>
          <a:p>
            <a:pPr marL="457200" indent="-457200" eaLnBrk="1" hangingPunct="1">
              <a:buBlip>
                <a:blip r:embed="rId3"/>
              </a:buBlip>
            </a:pPr>
            <a:r>
              <a:rPr lang="ja-JP" altLang="en-US" sz="3000" dirty="0" smtClean="0"/>
              <a:t>一気に変えることはできないが、それぞれの段階に</a:t>
            </a:r>
            <a:r>
              <a:rPr lang="ja-JP" altLang="en-US" sz="3000" dirty="0"/>
              <a:t>合わせた</a:t>
            </a:r>
            <a:r>
              <a:rPr lang="ja-JP" altLang="en-US" sz="3000" dirty="0" smtClean="0"/>
              <a:t>対応をすることで、変化を促すことが可能。それを</a:t>
            </a:r>
            <a:r>
              <a:rPr lang="ja-JP" altLang="en-US" sz="3000" dirty="0" smtClean="0">
                <a:solidFill>
                  <a:srgbClr val="0070C0"/>
                </a:solidFill>
              </a:rPr>
              <a:t>「動機づけ」</a:t>
            </a:r>
            <a:r>
              <a:rPr lang="ja-JP" altLang="en-US" sz="3000" dirty="0" smtClean="0"/>
              <a:t>ということが</a:t>
            </a:r>
            <a:r>
              <a:rPr lang="ja-JP" altLang="en-US" sz="3000" dirty="0"/>
              <a:t>ある</a:t>
            </a:r>
            <a:r>
              <a:rPr lang="ja-JP" altLang="en-US" sz="3000" dirty="0" smtClean="0"/>
              <a:t>。</a:t>
            </a:r>
            <a:endParaRPr lang="en-US" altLang="ja-JP" sz="3000" dirty="0" smtClean="0"/>
          </a:p>
          <a:p>
            <a:pPr marL="0" indent="0" eaLnBrk="1" hangingPunct="1">
              <a:buNone/>
            </a:pPr>
            <a:endParaRPr lang="ja-JP" altLang="en-US" sz="2800" dirty="0" smtClean="0"/>
          </a:p>
        </p:txBody>
      </p:sp>
      <p:sp>
        <p:nvSpPr>
          <p:cNvPr id="4" name="スライド番号プレースホルダー 3"/>
          <p:cNvSpPr>
            <a:spLocks noGrp="1"/>
          </p:cNvSpPr>
          <p:nvPr>
            <p:ph type="sldNum" sz="quarter" idx="12"/>
          </p:nvPr>
        </p:nvSpPr>
        <p:spPr>
          <a:xfrm>
            <a:off x="8604448" y="6492875"/>
            <a:ext cx="391471" cy="365125"/>
          </a:xfrm>
        </p:spPr>
        <p:txBody>
          <a:bodyPr/>
          <a:lstStyle/>
          <a:p>
            <a:pPr>
              <a:defRPr/>
            </a:pPr>
            <a:fld id="{3E737037-FFE8-46B7-92FC-C1E03E6CC271}" type="slidenum">
              <a:rPr lang="ja-JP" altLang="en-US" smtClean="0">
                <a:solidFill>
                  <a:srgbClr val="CC3300"/>
                </a:solidFill>
              </a:rPr>
              <a:pPr>
                <a:defRPr/>
              </a:pPr>
              <a:t>38</a:t>
            </a:fld>
            <a:endParaRPr lang="ja-JP" altLang="en-US" dirty="0">
              <a:solidFill>
                <a:srgbClr val="CC3300"/>
              </a:solidFill>
            </a:endParaRPr>
          </a:p>
        </p:txBody>
      </p:sp>
    </p:spTree>
    <p:extLst>
      <p:ext uri="{BB962C8B-B14F-4D97-AF65-F5344CB8AC3E}">
        <p14:creationId xmlns:p14="http://schemas.microsoft.com/office/powerpoint/2010/main" xmlns="" val="39504680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7467600" cy="1296144"/>
          </a:xfrm>
        </p:spPr>
        <p:txBody>
          <a:bodyPr>
            <a:normAutofit/>
          </a:bodyPr>
          <a:lstStyle/>
          <a:p>
            <a:pPr eaLnBrk="1" fontAlgn="auto" hangingPunct="1">
              <a:spcAft>
                <a:spcPts val="0"/>
              </a:spcAft>
              <a:defRPr/>
            </a:pPr>
            <a:r>
              <a:rPr lang="ja-JP" altLang="en-US" sz="4000" dirty="0" smtClean="0">
                <a:solidFill>
                  <a:srgbClr val="CC3300"/>
                </a:solidFill>
              </a:rPr>
              <a:t>口に出して言うことの大切さ</a:t>
            </a:r>
            <a:endParaRPr lang="ja-JP" altLang="en-US" sz="4000" dirty="0">
              <a:solidFill>
                <a:srgbClr val="CC3300"/>
              </a:solidFill>
            </a:endParaRPr>
          </a:p>
        </p:txBody>
      </p:sp>
      <p:sp useBgFill="1">
        <p:nvSpPr>
          <p:cNvPr id="3" name="コンテンツ プレースホルダ 2"/>
          <p:cNvSpPr>
            <a:spLocks noGrp="1"/>
          </p:cNvSpPr>
          <p:nvPr>
            <p:ph idx="1"/>
          </p:nvPr>
        </p:nvSpPr>
        <p:spPr>
          <a:xfrm>
            <a:off x="179512" y="1556792"/>
            <a:ext cx="8568952" cy="5112568"/>
          </a:xfrm>
        </p:spPr>
        <p:txBody>
          <a:bodyPr>
            <a:noAutofit/>
          </a:bodyPr>
          <a:lstStyle/>
          <a:p>
            <a:pPr marL="457200" indent="-457200" eaLnBrk="1" fontAlgn="auto" hangingPunct="1">
              <a:spcAft>
                <a:spcPts val="0"/>
              </a:spcAft>
              <a:buBlip>
                <a:blip r:embed="rId3"/>
              </a:buBlip>
              <a:defRPr/>
            </a:pPr>
            <a:r>
              <a:rPr lang="ja-JP" altLang="en-US" sz="3200" dirty="0" smtClean="0"/>
              <a:t>人にははっきりと</a:t>
            </a:r>
            <a:r>
              <a:rPr lang="ja-JP" altLang="en-US" sz="3200" dirty="0"/>
              <a:t>口で</a:t>
            </a:r>
            <a:r>
              <a:rPr lang="ja-JP" altLang="en-US" sz="3200" dirty="0" smtClean="0"/>
              <a:t>言った通りに行動する傾向</a:t>
            </a:r>
            <a:r>
              <a:rPr lang="ja-JP" altLang="en-US" sz="3200" dirty="0"/>
              <a:t>が</a:t>
            </a:r>
            <a:r>
              <a:rPr lang="ja-JP" altLang="en-US" sz="3200" dirty="0" smtClean="0"/>
              <a:t>あるので、</a:t>
            </a:r>
            <a:r>
              <a:rPr lang="ja-JP" altLang="en-US" sz="3200" dirty="0" smtClean="0">
                <a:solidFill>
                  <a:srgbClr val="0070C0"/>
                </a:solidFill>
                <a:latin typeface="ＭＳ Ｐゴシック" pitchFamily="50" charset="-128"/>
                <a:ea typeface="ＭＳ Ｐゴシック" pitchFamily="50" charset="-128"/>
              </a:rPr>
              <a:t>「変化につながる言葉」</a:t>
            </a:r>
            <a:r>
              <a:rPr lang="ja-JP" altLang="en-US" sz="3200" dirty="0" smtClean="0"/>
              <a:t>を引き出す。</a:t>
            </a:r>
            <a:endParaRPr lang="en-US" altLang="ja-JP" sz="3200" dirty="0" smtClean="0"/>
          </a:p>
          <a:p>
            <a:pPr eaLnBrk="1" fontAlgn="auto" hangingPunct="1">
              <a:spcAft>
                <a:spcPts val="0"/>
              </a:spcAft>
              <a:defRPr/>
            </a:pPr>
            <a:endParaRPr lang="en-US" altLang="ja-JP" sz="3000" dirty="0"/>
          </a:p>
          <a:p>
            <a:pPr marL="457200" indent="-457200" eaLnBrk="1" fontAlgn="auto" hangingPunct="1">
              <a:spcAft>
                <a:spcPts val="0"/>
              </a:spcAft>
              <a:buBlip>
                <a:blip r:embed="rId3"/>
              </a:buBlip>
              <a:defRPr/>
            </a:pPr>
            <a:r>
              <a:rPr lang="ja-JP" altLang="en-US" sz="3200" dirty="0" smtClean="0"/>
              <a:t>本人</a:t>
            </a:r>
            <a:r>
              <a:rPr lang="ja-JP" altLang="en-US" sz="3200" dirty="0"/>
              <a:t>が</a:t>
            </a:r>
            <a:r>
              <a:rPr lang="ja-JP" altLang="en-US" sz="3200" dirty="0" smtClean="0"/>
              <a:t>「誰も話を聞いてくれない」と訴えることがあるが、</a:t>
            </a:r>
            <a:r>
              <a:rPr lang="ja-JP" altLang="en-US" sz="3200" dirty="0" smtClean="0">
                <a:solidFill>
                  <a:srgbClr val="CC3300"/>
                </a:solidFill>
              </a:rPr>
              <a:t>「摂食障害トーク」</a:t>
            </a:r>
            <a:r>
              <a:rPr lang="ja-JP" altLang="en-US" sz="3200" dirty="0" smtClean="0"/>
              <a:t>（食事、体重・体型に関する病的な会話）</a:t>
            </a:r>
            <a:r>
              <a:rPr lang="ja-JP" altLang="en-US" sz="3200" dirty="0"/>
              <a:t>よりも</a:t>
            </a:r>
            <a:r>
              <a:rPr lang="ja-JP" altLang="en-US" sz="3200" dirty="0" smtClean="0"/>
              <a:t>、摂食障害と</a:t>
            </a:r>
            <a:r>
              <a:rPr lang="ja-JP" altLang="en-US" sz="3200" dirty="0" smtClean="0">
                <a:solidFill>
                  <a:srgbClr val="0070C0"/>
                </a:solidFill>
              </a:rPr>
              <a:t>関係のない事柄</a:t>
            </a:r>
            <a:r>
              <a:rPr lang="ja-JP" altLang="en-US" sz="3200" dirty="0" smtClean="0"/>
              <a:t>や、</a:t>
            </a:r>
            <a:r>
              <a:rPr lang="ja-JP" altLang="en-US" sz="3200" dirty="0" smtClean="0">
                <a:solidFill>
                  <a:srgbClr val="0070C0"/>
                </a:solidFill>
                <a:latin typeface="ＭＳ Ｐゴシック" pitchFamily="50" charset="-128"/>
                <a:ea typeface="ＭＳ Ｐゴシック" pitchFamily="50" charset="-128"/>
              </a:rPr>
              <a:t>「摂食障害を抱えた現状を変えたい」</a:t>
            </a:r>
            <a:r>
              <a:rPr lang="ja-JP" altLang="en-US" sz="3200" dirty="0" smtClean="0"/>
              <a:t>という話にじっくりと耳を傾け、話し合ってみる。</a:t>
            </a:r>
            <a:endParaRPr lang="en-US" altLang="ja-JP" sz="3200" dirty="0" smtClean="0"/>
          </a:p>
          <a:p>
            <a:pPr marL="457200" indent="-457200" eaLnBrk="1" fontAlgn="auto" hangingPunct="1">
              <a:spcAft>
                <a:spcPts val="0"/>
              </a:spcAft>
              <a:buBlip>
                <a:blip r:embed="rId3"/>
              </a:buBlip>
              <a:defRPr/>
            </a:pPr>
            <a:endParaRPr lang="en-US" altLang="ja-JP" sz="3000" dirty="0"/>
          </a:p>
        </p:txBody>
      </p:sp>
      <p:sp>
        <p:nvSpPr>
          <p:cNvPr id="5" name="スライド番号プレースホルダー 4"/>
          <p:cNvSpPr>
            <a:spLocks noGrp="1"/>
          </p:cNvSpPr>
          <p:nvPr>
            <p:ph type="sldNum" sz="quarter" idx="12"/>
          </p:nvPr>
        </p:nvSpPr>
        <p:spPr>
          <a:xfrm>
            <a:off x="8604448" y="6492875"/>
            <a:ext cx="379617" cy="365125"/>
          </a:xfrm>
        </p:spPr>
        <p:txBody>
          <a:bodyPr/>
          <a:lstStyle/>
          <a:p>
            <a:pPr>
              <a:defRPr/>
            </a:pPr>
            <a:fld id="{3E737037-FFE8-46B7-92FC-C1E03E6CC271}" type="slidenum">
              <a:rPr lang="ja-JP" altLang="en-US" smtClean="0">
                <a:solidFill>
                  <a:srgbClr val="CC3300"/>
                </a:solidFill>
              </a:rPr>
              <a:pPr>
                <a:defRPr/>
              </a:pPr>
              <a:t>39</a:t>
            </a:fld>
            <a:endParaRPr lang="ja-JP" altLang="en-US" dirty="0">
              <a:solidFill>
                <a:srgbClr val="CC3300"/>
              </a:solidFill>
            </a:endParaRPr>
          </a:p>
        </p:txBody>
      </p:sp>
    </p:spTree>
    <p:extLst>
      <p:ext uri="{BB962C8B-B14F-4D97-AF65-F5344CB8AC3E}">
        <p14:creationId xmlns:p14="http://schemas.microsoft.com/office/powerpoint/2010/main" xmlns="" val="1054356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483768" y="2204864"/>
            <a:ext cx="3672408" cy="863774"/>
          </a:xfrm>
        </p:spPr>
        <p:txBody>
          <a:bodyPr/>
          <a:lstStyle/>
          <a:p>
            <a:pPr>
              <a:defRPr/>
            </a:pPr>
            <a:r>
              <a:rPr lang="ja-JP" altLang="en-US" sz="4800" dirty="0" smtClean="0"/>
              <a:t>家族のタイプ</a:t>
            </a:r>
            <a:endParaRPr lang="ja-JP" altLang="en-US" sz="4800" dirty="0"/>
          </a:p>
        </p:txBody>
      </p:sp>
      <p:sp>
        <p:nvSpPr>
          <p:cNvPr id="7" name="タイトル 4"/>
          <p:cNvSpPr txBox="1">
            <a:spLocks/>
          </p:cNvSpPr>
          <p:nvPr/>
        </p:nvSpPr>
        <p:spPr bwMode="auto">
          <a:xfrm>
            <a:off x="2916238" y="3860800"/>
            <a:ext cx="4464050" cy="863600"/>
          </a:xfrm>
          <a:prstGeom prst="rect">
            <a:avLst/>
          </a:prstGeom>
          <a:noFill/>
          <a:ln w="9525">
            <a:noFill/>
            <a:miter lim="800000"/>
            <a:headEnd/>
            <a:tailEnd/>
          </a:ln>
          <a:effectLst/>
        </p:spPr>
        <p:txBody>
          <a:bodyPr/>
          <a:lstStyle/>
          <a:p>
            <a:pPr>
              <a:buFont typeface="Arial" pitchFamily="34" charset="0"/>
              <a:buChar char="•"/>
              <a:defRPr/>
            </a:pPr>
            <a:r>
              <a:rPr lang="ja-JP" altLang="en-US" sz="3600" b="1" kern="0" cap="all" dirty="0">
                <a:solidFill>
                  <a:schemeClr val="tx2"/>
                </a:solidFill>
                <a:effectLst>
                  <a:outerShdw blurRad="38100" dist="38100" dir="2700000" algn="tl">
                    <a:srgbClr val="C0C0C0"/>
                  </a:outerShdw>
                </a:effectLst>
                <a:latin typeface="+mj-lt"/>
                <a:ea typeface="+mj-ea"/>
                <a:cs typeface="+mj-cs"/>
              </a:rPr>
              <a:t>行動について</a:t>
            </a:r>
            <a:endParaRPr lang="en-US" altLang="ja-JP" sz="3600" b="1" kern="0" cap="all" dirty="0">
              <a:solidFill>
                <a:schemeClr val="tx2"/>
              </a:solidFill>
              <a:effectLst>
                <a:outerShdw blurRad="38100" dist="38100" dir="2700000" algn="tl">
                  <a:srgbClr val="C0C0C0"/>
                </a:outerShdw>
              </a:effectLst>
              <a:latin typeface="+mj-lt"/>
              <a:ea typeface="+mj-ea"/>
              <a:cs typeface="+mj-cs"/>
            </a:endParaRPr>
          </a:p>
          <a:p>
            <a:pPr>
              <a:buFont typeface="Arial" pitchFamily="34" charset="0"/>
              <a:buChar char="•"/>
              <a:defRPr/>
            </a:pPr>
            <a:r>
              <a:rPr lang="ja-JP" altLang="en-US" sz="3600" b="1" kern="0" cap="all" dirty="0">
                <a:solidFill>
                  <a:schemeClr val="tx2"/>
                </a:solidFill>
                <a:effectLst>
                  <a:outerShdw blurRad="38100" dist="38100" dir="2700000" algn="tl">
                    <a:srgbClr val="C0C0C0"/>
                  </a:outerShdw>
                </a:effectLst>
                <a:latin typeface="+mj-lt"/>
                <a:ea typeface="+mj-ea"/>
                <a:cs typeface="+mj-cs"/>
              </a:rPr>
              <a:t>感情について</a:t>
            </a:r>
          </a:p>
        </p:txBody>
      </p:sp>
      <p:sp>
        <p:nvSpPr>
          <p:cNvPr id="2" name="スライド番号プレースホルダー 1"/>
          <p:cNvSpPr>
            <a:spLocks noGrp="1"/>
          </p:cNvSpPr>
          <p:nvPr>
            <p:ph type="sldNum" sz="quarter" idx="12"/>
          </p:nvPr>
        </p:nvSpPr>
        <p:spPr/>
        <p:txBody>
          <a:bodyPr/>
          <a:lstStyle/>
          <a:p>
            <a:pPr>
              <a:defRPr/>
            </a:pPr>
            <a:fld id="{A5D6B3B6-BB83-4A49-9AF2-A3BA83D05D35}" type="slidenum">
              <a:rPr lang="ja-JP" altLang="en-US" smtClean="0"/>
              <a:pPr>
                <a:defRPr/>
              </a:pPr>
              <a:t>4</a:t>
            </a:fld>
            <a:endParaRPr lang="ja-JP"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3528" y="1556792"/>
            <a:ext cx="8208912" cy="4569371"/>
          </a:xfrm>
        </p:spPr>
        <p:txBody>
          <a:bodyPr>
            <a:normAutofit fontScale="92500" lnSpcReduction="20000"/>
          </a:bodyPr>
          <a:lstStyle/>
          <a:p>
            <a:pPr marL="457200" indent="-457200">
              <a:spcAft>
                <a:spcPts val="0"/>
              </a:spcAft>
              <a:buBlip>
                <a:blip r:embed="rId3"/>
              </a:buBlip>
              <a:defRPr/>
            </a:pPr>
            <a:r>
              <a:rPr lang="ja-JP" altLang="en-US" sz="3500" dirty="0">
                <a:solidFill>
                  <a:srgbClr val="CC3300"/>
                </a:solidFill>
              </a:rPr>
              <a:t>「摂食障害トーク」</a:t>
            </a:r>
            <a:r>
              <a:rPr lang="ja-JP" altLang="en-US" sz="3500" dirty="0"/>
              <a:t>とは、料理</a:t>
            </a:r>
            <a:r>
              <a:rPr lang="ja-JP" altLang="en-US" sz="3500" dirty="0" smtClean="0"/>
              <a:t>の</a:t>
            </a:r>
            <a:r>
              <a:rPr lang="ja-JP" altLang="en-US" sz="3500" dirty="0"/>
              <a:t>レシピ</a:t>
            </a:r>
            <a:r>
              <a:rPr lang="ja-JP" altLang="en-US" sz="3500" dirty="0" smtClean="0"/>
              <a:t>と</a:t>
            </a:r>
            <a:r>
              <a:rPr lang="ja-JP" altLang="en-US" sz="3500" dirty="0"/>
              <a:t>その長所について延々と何時間も話し続けるような強迫的</a:t>
            </a:r>
            <a:r>
              <a:rPr lang="ja-JP" altLang="en-US" sz="3500" dirty="0" smtClean="0"/>
              <a:t>な行動・会話のこと。それに時間</a:t>
            </a:r>
            <a:r>
              <a:rPr lang="ja-JP" altLang="en-US" sz="3500" dirty="0"/>
              <a:t>を</a:t>
            </a:r>
            <a:r>
              <a:rPr lang="ja-JP" altLang="en-US" sz="3500" dirty="0" smtClean="0"/>
              <a:t>かけてつき合ったり関心</a:t>
            </a:r>
            <a:r>
              <a:rPr lang="ja-JP" altLang="en-US" sz="3500" dirty="0"/>
              <a:t>を向けたりすることは</a:t>
            </a:r>
            <a:r>
              <a:rPr lang="ja-JP" altLang="en-US" sz="3500" dirty="0" smtClean="0"/>
              <a:t>、</a:t>
            </a:r>
            <a:r>
              <a:rPr lang="ja-JP" altLang="en-US" sz="3500" dirty="0"/>
              <a:t>本人</a:t>
            </a:r>
            <a:r>
              <a:rPr lang="ja-JP" altLang="en-US" sz="3500" dirty="0" smtClean="0"/>
              <a:t>の</a:t>
            </a:r>
            <a:r>
              <a:rPr lang="ja-JP" altLang="en-US" sz="3500" dirty="0"/>
              <a:t>強迫的な面をかえって強化することになって</a:t>
            </a:r>
            <a:r>
              <a:rPr lang="ja-JP" altLang="en-US" sz="3500" dirty="0" smtClean="0"/>
              <a:t>しまう。</a:t>
            </a:r>
            <a:endParaRPr lang="ja-JP" altLang="en-US" sz="3500" dirty="0"/>
          </a:p>
          <a:p>
            <a:pPr marL="457200" lvl="0" indent="-457200">
              <a:spcAft>
                <a:spcPts val="0"/>
              </a:spcAft>
              <a:buBlip>
                <a:blip r:embed="rId3"/>
              </a:buBlip>
              <a:defRPr/>
            </a:pPr>
            <a:endParaRPr lang="en-US" altLang="ja-JP" sz="3000" dirty="0" smtClean="0">
              <a:solidFill>
                <a:prstClr val="black"/>
              </a:solidFill>
            </a:endParaRPr>
          </a:p>
          <a:p>
            <a:pPr marL="457200" lvl="0" indent="-457200">
              <a:spcAft>
                <a:spcPts val="0"/>
              </a:spcAft>
              <a:buBlip>
                <a:blip r:embed="rId3"/>
              </a:buBlip>
              <a:defRPr/>
            </a:pPr>
            <a:r>
              <a:rPr lang="ja-JP" altLang="en-US" sz="3500" dirty="0" smtClean="0">
                <a:solidFill>
                  <a:srgbClr val="CC3300"/>
                </a:solidFill>
              </a:rPr>
              <a:t>「</a:t>
            </a:r>
            <a:r>
              <a:rPr lang="ja-JP" altLang="en-US" sz="3500" dirty="0">
                <a:solidFill>
                  <a:srgbClr val="CC3300"/>
                </a:solidFill>
              </a:rPr>
              <a:t>摂食障害トーク」</a:t>
            </a:r>
            <a:r>
              <a:rPr lang="ja-JP" altLang="en-US" sz="3500" dirty="0">
                <a:solidFill>
                  <a:prstClr val="black"/>
                </a:solidFill>
              </a:rPr>
              <a:t>の中にも時折混じる</a:t>
            </a:r>
            <a:r>
              <a:rPr lang="ja-JP" altLang="en-US" sz="3500" dirty="0">
                <a:solidFill>
                  <a:srgbClr val="0070C0"/>
                </a:solidFill>
                <a:latin typeface="ＭＳ Ｐゴシック" pitchFamily="50" charset="-128"/>
                <a:ea typeface="ＭＳ Ｐゴシック" pitchFamily="50" charset="-128"/>
              </a:rPr>
              <a:t>「健康になりたい」</a:t>
            </a:r>
            <a:r>
              <a:rPr lang="ja-JP" altLang="en-US" sz="3500" dirty="0">
                <a:solidFill>
                  <a:prstClr val="black"/>
                </a:solidFill>
              </a:rPr>
              <a:t>という気持ちを、言葉として引き出して膨らませることは、変化をサポートするために重要。</a:t>
            </a:r>
          </a:p>
          <a:p>
            <a:endParaRPr kumimoji="1" lang="ja-JP" altLang="en-US" dirty="0"/>
          </a:p>
        </p:txBody>
      </p:sp>
      <p:sp>
        <p:nvSpPr>
          <p:cNvPr id="4" name="スライド番号プレースホルダー 3"/>
          <p:cNvSpPr>
            <a:spLocks noGrp="1"/>
          </p:cNvSpPr>
          <p:nvPr>
            <p:ph type="sldNum" sz="quarter" idx="12"/>
          </p:nvPr>
        </p:nvSpPr>
        <p:spPr>
          <a:xfrm>
            <a:off x="8604448" y="6492875"/>
            <a:ext cx="379617" cy="365125"/>
          </a:xfrm>
        </p:spPr>
        <p:txBody>
          <a:bodyPr/>
          <a:lstStyle/>
          <a:p>
            <a:pPr>
              <a:defRPr/>
            </a:pPr>
            <a:fld id="{3E737037-FFE8-46B7-92FC-C1E03E6CC271}" type="slidenum">
              <a:rPr lang="ja-JP" altLang="en-US" smtClean="0">
                <a:solidFill>
                  <a:srgbClr val="CC3300"/>
                </a:solidFill>
              </a:rPr>
              <a:pPr>
                <a:defRPr/>
              </a:pPr>
              <a:t>40</a:t>
            </a:fld>
            <a:endParaRPr lang="ja-JP" altLang="en-US" dirty="0">
              <a:solidFill>
                <a:srgbClr val="CC3300"/>
              </a:solidFill>
            </a:endParaRPr>
          </a:p>
        </p:txBody>
      </p:sp>
    </p:spTree>
    <p:extLst>
      <p:ext uri="{BB962C8B-B14F-4D97-AF65-F5344CB8AC3E}">
        <p14:creationId xmlns:p14="http://schemas.microsoft.com/office/powerpoint/2010/main" xmlns="" val="41304325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88640"/>
            <a:ext cx="8075240" cy="1371600"/>
          </a:xfrm>
        </p:spPr>
        <p:txBody>
          <a:bodyPr>
            <a:normAutofit/>
          </a:bodyPr>
          <a:lstStyle/>
          <a:p>
            <a:pPr eaLnBrk="1" fontAlgn="auto" hangingPunct="1">
              <a:spcAft>
                <a:spcPts val="0"/>
              </a:spcAft>
              <a:defRPr/>
            </a:pPr>
            <a:r>
              <a:rPr lang="ja-JP" altLang="en-US" sz="4000" dirty="0" smtClean="0">
                <a:solidFill>
                  <a:srgbClr val="CC3300"/>
                </a:solidFill>
              </a:rPr>
              <a:t>治りにくくしている要因を理解する</a:t>
            </a:r>
            <a:endParaRPr lang="ja-JP" altLang="en-US" sz="4000" dirty="0">
              <a:solidFill>
                <a:srgbClr val="CC3300"/>
              </a:solidFill>
            </a:endParaRPr>
          </a:p>
        </p:txBody>
      </p:sp>
      <p:sp useBgFill="1">
        <p:nvSpPr>
          <p:cNvPr id="3" name="コンテンツ プレースホルダ 2"/>
          <p:cNvSpPr>
            <a:spLocks noGrp="1"/>
          </p:cNvSpPr>
          <p:nvPr>
            <p:ph idx="1"/>
          </p:nvPr>
        </p:nvSpPr>
        <p:spPr>
          <a:xfrm>
            <a:off x="467544" y="1916832"/>
            <a:ext cx="8136904" cy="4556993"/>
          </a:xfrm>
        </p:spPr>
        <p:txBody>
          <a:bodyPr>
            <a:normAutofit/>
          </a:bodyPr>
          <a:lstStyle/>
          <a:p>
            <a:pPr marL="457200" indent="-457200" eaLnBrk="1" fontAlgn="auto" hangingPunct="1">
              <a:spcAft>
                <a:spcPts val="0"/>
              </a:spcAft>
              <a:buBlip>
                <a:blip r:embed="rId3"/>
              </a:buBlip>
              <a:defRPr/>
            </a:pPr>
            <a:r>
              <a:rPr lang="ja-JP" altLang="en-US" sz="3200" dirty="0" smtClean="0"/>
              <a:t>摂食障害が長引くのは、「生きていく上で</a:t>
            </a:r>
            <a:r>
              <a:rPr lang="ja-JP" altLang="en-US" sz="3200" dirty="0"/>
              <a:t>　</a:t>
            </a:r>
            <a:r>
              <a:rPr lang="ja-JP" altLang="en-US" sz="3200" dirty="0" smtClean="0"/>
              <a:t>　　　</a:t>
            </a:r>
            <a:r>
              <a:rPr lang="ja-JP" altLang="en-US" sz="3200" dirty="0" smtClean="0">
                <a:solidFill>
                  <a:srgbClr val="0070C0"/>
                </a:solidFill>
              </a:rPr>
              <a:t>何かの役に立つ、とても重要なもの」</a:t>
            </a:r>
            <a:r>
              <a:rPr lang="ja-JP" altLang="en-US" sz="3200" dirty="0" smtClean="0"/>
              <a:t>だから。</a:t>
            </a:r>
            <a:endParaRPr lang="en-US" altLang="ja-JP" sz="3200" dirty="0" smtClean="0"/>
          </a:p>
          <a:p>
            <a:pPr eaLnBrk="1" fontAlgn="auto" hangingPunct="1">
              <a:spcAft>
                <a:spcPts val="0"/>
              </a:spcAft>
              <a:defRPr/>
            </a:pPr>
            <a:endParaRPr lang="en-US" altLang="ja-JP" sz="3200" dirty="0" smtClean="0"/>
          </a:p>
          <a:p>
            <a:pPr marL="457200" indent="-457200" eaLnBrk="1" fontAlgn="auto" hangingPunct="1">
              <a:spcAft>
                <a:spcPts val="0"/>
              </a:spcAft>
              <a:buBlip>
                <a:blip r:embed="rId3"/>
              </a:buBlip>
              <a:defRPr/>
            </a:pPr>
            <a:r>
              <a:rPr lang="ja-JP" altLang="en-US" sz="3200" dirty="0" smtClean="0"/>
              <a:t>「</a:t>
            </a:r>
            <a:r>
              <a:rPr lang="ja-JP" altLang="en-US" sz="3200" dirty="0"/>
              <a:t>自分は病気から何らかの利益を得て</a:t>
            </a:r>
            <a:r>
              <a:rPr lang="ja-JP" altLang="en-US" sz="3200" dirty="0" smtClean="0"/>
              <a:t>いる」</a:t>
            </a:r>
            <a:r>
              <a:rPr lang="ja-JP" altLang="en-US" sz="3200" dirty="0"/>
              <a:t>という</a:t>
            </a:r>
            <a:r>
              <a:rPr lang="ja-JP" altLang="en-US" sz="3200" dirty="0" smtClean="0"/>
              <a:t>こと</a:t>
            </a:r>
            <a:r>
              <a:rPr lang="ja-JP" altLang="en-US" sz="3200" dirty="0"/>
              <a:t>を</a:t>
            </a:r>
            <a:r>
              <a:rPr lang="ja-JP" altLang="en-US" sz="3200" dirty="0" smtClean="0"/>
              <a:t>、本人が理解する必要が</a:t>
            </a:r>
            <a:r>
              <a:rPr lang="ja-JP" altLang="en-US" sz="3200" dirty="0"/>
              <a:t>ある</a:t>
            </a:r>
            <a:r>
              <a:rPr lang="ja-JP" altLang="en-US" sz="3200" dirty="0" smtClean="0"/>
              <a:t>。</a:t>
            </a:r>
            <a:endParaRPr lang="en-US" altLang="ja-JP" sz="3200" dirty="0"/>
          </a:p>
          <a:p>
            <a:pPr marL="274320" indent="-274320" eaLnBrk="1" fontAlgn="auto" hangingPunct="1">
              <a:spcAft>
                <a:spcPts val="0"/>
              </a:spcAft>
              <a:buFont typeface="Wingdings"/>
              <a:buChar char=""/>
              <a:defRPr/>
            </a:pPr>
            <a:endParaRPr lang="en-US" altLang="ja-JP" sz="3200" dirty="0" smtClean="0"/>
          </a:p>
        </p:txBody>
      </p:sp>
      <p:sp>
        <p:nvSpPr>
          <p:cNvPr id="5" name="スライド番号プレースホルダー 4"/>
          <p:cNvSpPr>
            <a:spLocks noGrp="1"/>
          </p:cNvSpPr>
          <p:nvPr>
            <p:ph type="sldNum" sz="quarter" idx="12"/>
          </p:nvPr>
        </p:nvSpPr>
        <p:spPr>
          <a:xfrm>
            <a:off x="8604448" y="6492875"/>
            <a:ext cx="379617" cy="365125"/>
          </a:xfrm>
        </p:spPr>
        <p:txBody>
          <a:bodyPr/>
          <a:lstStyle/>
          <a:p>
            <a:pPr>
              <a:defRPr/>
            </a:pPr>
            <a:fld id="{3E737037-FFE8-46B7-92FC-C1E03E6CC271}" type="slidenum">
              <a:rPr lang="ja-JP" altLang="en-US" smtClean="0">
                <a:solidFill>
                  <a:srgbClr val="CC3300"/>
                </a:solidFill>
              </a:rPr>
              <a:pPr>
                <a:defRPr/>
              </a:pPr>
              <a:t>41</a:t>
            </a:fld>
            <a:endParaRPr lang="ja-JP" altLang="en-US" dirty="0">
              <a:solidFill>
                <a:srgbClr val="CC3300"/>
              </a:solidFill>
            </a:endParaRPr>
          </a:p>
        </p:txBody>
      </p:sp>
    </p:spTree>
    <p:extLst>
      <p:ext uri="{BB962C8B-B14F-4D97-AF65-F5344CB8AC3E}">
        <p14:creationId xmlns:p14="http://schemas.microsoft.com/office/powerpoint/2010/main" xmlns="" val="13739796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CC3300"/>
                </a:solidFill>
              </a:rPr>
              <a:t>メリットの例</a:t>
            </a:r>
            <a:endParaRPr kumimoji="1" lang="ja-JP" altLang="en-US" dirty="0">
              <a:solidFill>
                <a:srgbClr val="CC3300"/>
              </a:solidFill>
            </a:endParaRPr>
          </a:p>
        </p:txBody>
      </p:sp>
      <p:sp>
        <p:nvSpPr>
          <p:cNvPr id="3" name="コンテンツ プレースホルダー 2"/>
          <p:cNvSpPr>
            <a:spLocks noGrp="1"/>
          </p:cNvSpPr>
          <p:nvPr>
            <p:ph idx="1"/>
          </p:nvPr>
        </p:nvSpPr>
        <p:spPr>
          <a:xfrm>
            <a:off x="457200" y="1752600"/>
            <a:ext cx="8075240" cy="4373563"/>
          </a:xfrm>
        </p:spPr>
        <p:txBody>
          <a:bodyPr>
            <a:noAutofit/>
          </a:bodyPr>
          <a:lstStyle/>
          <a:p>
            <a:pPr lvl="0">
              <a:spcAft>
                <a:spcPts val="0"/>
              </a:spcAft>
              <a:buClr>
                <a:srgbClr val="CC3300"/>
              </a:buClr>
              <a:buFont typeface="Wingdings" pitchFamily="2" charset="2"/>
              <a:buChar char="Ø"/>
              <a:defRPr/>
            </a:pPr>
            <a:r>
              <a:rPr lang="ja-JP" altLang="en-US" sz="3000" dirty="0">
                <a:solidFill>
                  <a:prstClr val="black"/>
                </a:solidFill>
              </a:rPr>
              <a:t>自分は「</a:t>
            </a:r>
            <a:r>
              <a:rPr lang="ja-JP" altLang="en-US" sz="3000" dirty="0">
                <a:solidFill>
                  <a:prstClr val="black"/>
                </a:solidFill>
                <a:latin typeface="ＭＳ Ｐゴシック"/>
              </a:rPr>
              <a:t>特別な存在」</a:t>
            </a:r>
            <a:r>
              <a:rPr lang="ja-JP" altLang="en-US" sz="3000" dirty="0">
                <a:solidFill>
                  <a:prstClr val="black"/>
                </a:solidFill>
              </a:rPr>
              <a:t>だと感じられる、自信を</a:t>
            </a:r>
            <a:r>
              <a:rPr lang="ja-JP" altLang="en-US" sz="3000" dirty="0" smtClean="0">
                <a:solidFill>
                  <a:prstClr val="black"/>
                </a:solidFill>
              </a:rPr>
              <a:t>持つことができる</a:t>
            </a:r>
            <a:endParaRPr lang="en-US" altLang="ja-JP" sz="3000" dirty="0" smtClean="0">
              <a:solidFill>
                <a:prstClr val="black"/>
              </a:solidFill>
            </a:endParaRPr>
          </a:p>
          <a:p>
            <a:pPr lvl="0">
              <a:spcAft>
                <a:spcPts val="0"/>
              </a:spcAft>
              <a:buClr>
                <a:srgbClr val="CC3300"/>
              </a:buClr>
              <a:buFont typeface="Wingdings" pitchFamily="2" charset="2"/>
              <a:buChar char="Ø"/>
              <a:defRPr/>
            </a:pPr>
            <a:r>
              <a:rPr lang="ja-JP" altLang="en-US" sz="3000" dirty="0" smtClean="0">
                <a:solidFill>
                  <a:prstClr val="black"/>
                </a:solidFill>
              </a:rPr>
              <a:t>感情</a:t>
            </a:r>
            <a:r>
              <a:rPr lang="ja-JP" altLang="en-US" sz="3000" dirty="0">
                <a:solidFill>
                  <a:prstClr val="black"/>
                </a:solidFill>
              </a:rPr>
              <a:t>を抑えることが</a:t>
            </a:r>
            <a:r>
              <a:rPr lang="ja-JP" altLang="en-US" sz="3000" dirty="0" smtClean="0">
                <a:solidFill>
                  <a:prstClr val="black"/>
                </a:solidFill>
              </a:rPr>
              <a:t>できる</a:t>
            </a:r>
            <a:endParaRPr lang="en-US" altLang="ja-JP" sz="3000" dirty="0" smtClean="0">
              <a:solidFill>
                <a:prstClr val="black"/>
              </a:solidFill>
            </a:endParaRPr>
          </a:p>
          <a:p>
            <a:pPr lvl="0">
              <a:spcAft>
                <a:spcPts val="0"/>
              </a:spcAft>
              <a:buClr>
                <a:srgbClr val="CC3300"/>
              </a:buClr>
              <a:buFont typeface="Wingdings" pitchFamily="2" charset="2"/>
              <a:buChar char="Ø"/>
              <a:defRPr/>
            </a:pPr>
            <a:r>
              <a:rPr lang="ja-JP" altLang="en-US" sz="3000" dirty="0" smtClean="0">
                <a:solidFill>
                  <a:prstClr val="black"/>
                </a:solidFill>
              </a:rPr>
              <a:t>「</a:t>
            </a:r>
            <a:r>
              <a:rPr lang="ja-JP" altLang="en-US" sz="3000" dirty="0">
                <a:solidFill>
                  <a:prstClr val="black"/>
                </a:solidFill>
              </a:rPr>
              <a:t>何かよくないことが起きている」、「大変な思いをしている」ということを間接的に人に</a:t>
            </a:r>
            <a:r>
              <a:rPr lang="ja-JP" altLang="en-US" sz="3000" dirty="0" smtClean="0">
                <a:solidFill>
                  <a:prstClr val="black"/>
                </a:solidFill>
              </a:rPr>
              <a:t>知らせることができる</a:t>
            </a:r>
            <a:endParaRPr lang="en-US" altLang="ja-JP" sz="3000" dirty="0" smtClean="0">
              <a:solidFill>
                <a:prstClr val="black"/>
              </a:solidFill>
            </a:endParaRPr>
          </a:p>
          <a:p>
            <a:pPr lvl="0">
              <a:spcAft>
                <a:spcPts val="0"/>
              </a:spcAft>
              <a:buClr>
                <a:srgbClr val="CC3300"/>
              </a:buClr>
              <a:buFont typeface="Wingdings" pitchFamily="2" charset="2"/>
              <a:buChar char="Ø"/>
              <a:defRPr/>
            </a:pPr>
            <a:r>
              <a:rPr lang="ja-JP" altLang="en-US" sz="3000" dirty="0" smtClean="0">
                <a:solidFill>
                  <a:prstClr val="black"/>
                </a:solidFill>
              </a:rPr>
              <a:t>自分</a:t>
            </a:r>
            <a:r>
              <a:rPr lang="ja-JP" altLang="en-US" sz="3000" dirty="0">
                <a:solidFill>
                  <a:prstClr val="black"/>
                </a:solidFill>
              </a:rPr>
              <a:t>自身の問題や人との関係で生じる辛い問題、大きなストレスから（一時的であれ）</a:t>
            </a:r>
            <a:r>
              <a:rPr lang="ja-JP" altLang="en-US" sz="3000" dirty="0" smtClean="0">
                <a:solidFill>
                  <a:prstClr val="black"/>
                </a:solidFill>
              </a:rPr>
              <a:t>逃れ</a:t>
            </a:r>
            <a:r>
              <a:rPr lang="ja-JP" altLang="en-US" sz="3000" dirty="0">
                <a:solidFill>
                  <a:prstClr val="black"/>
                </a:solidFill>
              </a:rPr>
              <a:t>ることができる</a:t>
            </a:r>
            <a:endParaRPr lang="en-US" altLang="ja-JP" sz="3000" dirty="0">
              <a:solidFill>
                <a:prstClr val="black"/>
              </a:solidFill>
            </a:endParaRPr>
          </a:p>
          <a:p>
            <a:endParaRPr kumimoji="1" lang="ja-JP" altLang="en-US" sz="3200" dirty="0"/>
          </a:p>
        </p:txBody>
      </p:sp>
      <p:sp>
        <p:nvSpPr>
          <p:cNvPr id="4" name="スライド番号プレースホルダー 3"/>
          <p:cNvSpPr>
            <a:spLocks noGrp="1"/>
          </p:cNvSpPr>
          <p:nvPr>
            <p:ph type="sldNum" sz="quarter" idx="12"/>
          </p:nvPr>
        </p:nvSpPr>
        <p:spPr>
          <a:xfrm>
            <a:off x="8604448" y="6486705"/>
            <a:ext cx="379617" cy="365125"/>
          </a:xfrm>
        </p:spPr>
        <p:txBody>
          <a:bodyPr/>
          <a:lstStyle/>
          <a:p>
            <a:pPr>
              <a:defRPr/>
            </a:pPr>
            <a:fld id="{3E737037-FFE8-46B7-92FC-C1E03E6CC271}" type="slidenum">
              <a:rPr lang="ja-JP" altLang="en-US" smtClean="0">
                <a:solidFill>
                  <a:srgbClr val="CC3300"/>
                </a:solidFill>
              </a:rPr>
              <a:pPr>
                <a:defRPr/>
              </a:pPr>
              <a:t>42</a:t>
            </a:fld>
            <a:endParaRPr lang="ja-JP" altLang="en-US" dirty="0">
              <a:solidFill>
                <a:srgbClr val="CC3300"/>
              </a:solidFill>
            </a:endParaRPr>
          </a:p>
        </p:txBody>
      </p:sp>
    </p:spTree>
    <p:extLst>
      <p:ext uri="{BB962C8B-B14F-4D97-AF65-F5344CB8AC3E}">
        <p14:creationId xmlns:p14="http://schemas.microsoft.com/office/powerpoint/2010/main" xmlns="" val="273776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16632"/>
            <a:ext cx="7467600" cy="864096"/>
          </a:xfrm>
        </p:spPr>
        <p:txBody>
          <a:bodyPr>
            <a:normAutofit/>
          </a:bodyPr>
          <a:lstStyle/>
          <a:p>
            <a:pPr eaLnBrk="1" fontAlgn="auto" hangingPunct="1">
              <a:spcAft>
                <a:spcPts val="0"/>
              </a:spcAft>
              <a:defRPr/>
            </a:pPr>
            <a:r>
              <a:rPr lang="ja-JP" altLang="en-US" sz="4400" dirty="0" smtClean="0">
                <a:solidFill>
                  <a:srgbClr val="CC3300"/>
                </a:solidFill>
              </a:rPr>
              <a:t>変化の段階</a:t>
            </a:r>
            <a:endParaRPr lang="ja-JP" altLang="en-US" dirty="0">
              <a:solidFill>
                <a:srgbClr val="CC3300"/>
              </a:solidFill>
            </a:endParaRPr>
          </a:p>
        </p:txBody>
      </p:sp>
      <p:pic>
        <p:nvPicPr>
          <p:cNvPr id="12291" name="コンテンツ プレースホルダ 4" descr="変化の段階.pn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179512" y="971787"/>
            <a:ext cx="8568952" cy="5856288"/>
          </a:xfrm>
        </p:spPr>
      </p:pic>
      <p:sp>
        <p:nvSpPr>
          <p:cNvPr id="4" name="スライド番号プレースホルダー 3"/>
          <p:cNvSpPr>
            <a:spLocks noGrp="1"/>
          </p:cNvSpPr>
          <p:nvPr>
            <p:ph type="sldNum" sz="quarter" idx="12"/>
          </p:nvPr>
        </p:nvSpPr>
        <p:spPr>
          <a:xfrm>
            <a:off x="8604448" y="6492875"/>
            <a:ext cx="379617" cy="365125"/>
          </a:xfrm>
        </p:spPr>
        <p:txBody>
          <a:bodyPr/>
          <a:lstStyle/>
          <a:p>
            <a:pPr>
              <a:defRPr/>
            </a:pPr>
            <a:fld id="{3E737037-FFE8-46B7-92FC-C1E03E6CC271}" type="slidenum">
              <a:rPr lang="ja-JP" altLang="en-US" smtClean="0">
                <a:solidFill>
                  <a:srgbClr val="CC3300"/>
                </a:solidFill>
              </a:rPr>
              <a:pPr>
                <a:defRPr/>
              </a:pPr>
              <a:t>43</a:t>
            </a:fld>
            <a:endParaRPr lang="ja-JP" altLang="en-US" dirty="0">
              <a:solidFill>
                <a:srgbClr val="CC3300"/>
              </a:solidFill>
            </a:endParaRPr>
          </a:p>
        </p:txBody>
      </p:sp>
    </p:spTree>
    <p:extLst>
      <p:ext uri="{BB962C8B-B14F-4D97-AF65-F5344CB8AC3E}">
        <p14:creationId xmlns:p14="http://schemas.microsoft.com/office/powerpoint/2010/main" xmlns="" val="9551121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コンテンツ プレースホルダ 2"/>
          <p:cNvSpPr>
            <a:spLocks noGrp="1"/>
          </p:cNvSpPr>
          <p:nvPr>
            <p:ph idx="1"/>
          </p:nvPr>
        </p:nvSpPr>
        <p:spPr>
          <a:xfrm>
            <a:off x="107504" y="1556792"/>
            <a:ext cx="8640960" cy="4697216"/>
          </a:xfrm>
        </p:spPr>
        <p:txBody>
          <a:bodyPr>
            <a:noAutofit/>
          </a:bodyPr>
          <a:lstStyle/>
          <a:p>
            <a:pPr marL="0" indent="0" eaLnBrk="1" fontAlgn="auto" hangingPunct="1">
              <a:spcAft>
                <a:spcPts val="0"/>
              </a:spcAft>
              <a:buNone/>
              <a:defRPr/>
            </a:pPr>
            <a:r>
              <a:rPr lang="en-US" altLang="ja-JP" sz="3200" dirty="0" smtClean="0">
                <a:solidFill>
                  <a:srgbClr val="0070C0"/>
                </a:solidFill>
                <a:latin typeface="ＭＳ Ｐゴシック" pitchFamily="50" charset="-128"/>
                <a:ea typeface="ＭＳ Ｐゴシック" pitchFamily="50" charset="-128"/>
              </a:rPr>
              <a:t>1</a:t>
            </a:r>
            <a:r>
              <a:rPr lang="en-US" altLang="ja-JP" sz="3200" dirty="0">
                <a:solidFill>
                  <a:srgbClr val="0070C0"/>
                </a:solidFill>
                <a:latin typeface="ＭＳ Ｐゴシック" pitchFamily="50" charset="-128"/>
                <a:ea typeface="ＭＳ Ｐゴシック" pitchFamily="50" charset="-128"/>
              </a:rPr>
              <a:t>.</a:t>
            </a:r>
            <a:r>
              <a:rPr lang="ja-JP" altLang="en-US" sz="3200" dirty="0" smtClean="0">
                <a:solidFill>
                  <a:srgbClr val="0070C0"/>
                </a:solidFill>
                <a:latin typeface="ＭＳ Ｐゴシック" pitchFamily="50" charset="-128"/>
                <a:ea typeface="ＭＳ Ｐゴシック" pitchFamily="50" charset="-128"/>
              </a:rPr>
              <a:t>前考慮期</a:t>
            </a:r>
            <a:endParaRPr lang="en-US" altLang="ja-JP" sz="3200" dirty="0"/>
          </a:p>
          <a:p>
            <a:pPr marL="0" indent="0" eaLnBrk="1" fontAlgn="auto" hangingPunct="1">
              <a:spcAft>
                <a:spcPts val="0"/>
              </a:spcAft>
              <a:buNone/>
              <a:defRPr/>
            </a:pPr>
            <a:r>
              <a:rPr lang="ja-JP" altLang="en-US" sz="2800" dirty="0" smtClean="0"/>
              <a:t>　「摂食障害は何の</a:t>
            </a:r>
            <a:r>
              <a:rPr lang="ja-JP" altLang="en-US" sz="2800" dirty="0"/>
              <a:t>代償</a:t>
            </a:r>
            <a:r>
              <a:rPr lang="ja-JP" altLang="en-US" sz="2800" dirty="0" smtClean="0"/>
              <a:t>を払うこともなく報酬を得られる</a:t>
            </a:r>
            <a:r>
              <a:rPr lang="ja-JP" altLang="en-US" sz="2800" u="sng" dirty="0" smtClean="0"/>
              <a:t>唯一の解決策</a:t>
            </a:r>
            <a:r>
              <a:rPr lang="ja-JP" altLang="en-US" sz="2800" dirty="0" smtClean="0"/>
              <a:t>である」というような考えしか持てない段階。</a:t>
            </a:r>
            <a:endParaRPr lang="en-US" altLang="ja-JP" sz="2800" dirty="0" smtClean="0"/>
          </a:p>
          <a:p>
            <a:pPr marL="514350" indent="-514350" eaLnBrk="1" fontAlgn="auto" hangingPunct="1">
              <a:spcAft>
                <a:spcPts val="0"/>
              </a:spcAft>
              <a:buFont typeface="+mj-lt"/>
              <a:buAutoNum type="arabicPeriod"/>
              <a:defRPr/>
            </a:pPr>
            <a:endParaRPr lang="ja-JP" altLang="en-US" sz="2600" dirty="0" smtClean="0"/>
          </a:p>
          <a:p>
            <a:pPr marL="0" indent="0" eaLnBrk="1" fontAlgn="auto" hangingPunct="1">
              <a:spcAft>
                <a:spcPts val="0"/>
              </a:spcAft>
              <a:buNone/>
              <a:defRPr/>
            </a:pPr>
            <a:r>
              <a:rPr lang="en-US" altLang="ja-JP" sz="3200" dirty="0" smtClean="0">
                <a:solidFill>
                  <a:srgbClr val="0070C0"/>
                </a:solidFill>
                <a:latin typeface="ＭＳ Ｐゴシック" pitchFamily="50" charset="-128"/>
                <a:ea typeface="ＭＳ Ｐゴシック" pitchFamily="50" charset="-128"/>
              </a:rPr>
              <a:t>2</a:t>
            </a:r>
            <a:r>
              <a:rPr lang="en-US" altLang="ja-JP" sz="3200" dirty="0">
                <a:solidFill>
                  <a:srgbClr val="0070C0"/>
                </a:solidFill>
                <a:latin typeface="ＭＳ Ｐゴシック" pitchFamily="50" charset="-128"/>
                <a:ea typeface="ＭＳ Ｐゴシック" pitchFamily="50" charset="-128"/>
              </a:rPr>
              <a:t>.</a:t>
            </a:r>
            <a:r>
              <a:rPr lang="ja-JP" altLang="en-US" sz="3200" dirty="0" smtClean="0">
                <a:solidFill>
                  <a:srgbClr val="0070C0"/>
                </a:solidFill>
                <a:latin typeface="ＭＳ Ｐゴシック" pitchFamily="50" charset="-128"/>
                <a:ea typeface="ＭＳ Ｐゴシック" pitchFamily="50" charset="-128"/>
              </a:rPr>
              <a:t>考慮期</a:t>
            </a:r>
            <a:endParaRPr lang="en-US" altLang="ja-JP" sz="3200" dirty="0"/>
          </a:p>
          <a:p>
            <a:pPr marL="0" indent="0" eaLnBrk="1" fontAlgn="auto" hangingPunct="1">
              <a:spcAft>
                <a:spcPts val="0"/>
              </a:spcAft>
              <a:buNone/>
              <a:defRPr/>
            </a:pPr>
            <a:r>
              <a:rPr lang="ja-JP" altLang="en-US" sz="2800" dirty="0" smtClean="0"/>
              <a:t>　摂食障害がもたらす</a:t>
            </a:r>
            <a:r>
              <a:rPr lang="ja-JP" altLang="en-US" sz="2800" u="sng" dirty="0" smtClean="0"/>
              <a:t>不利益や問題</a:t>
            </a:r>
            <a:r>
              <a:rPr lang="ja-JP" altLang="en-US" sz="2800" dirty="0" smtClean="0"/>
              <a:t>に目を向けつつ、</a:t>
            </a:r>
            <a:r>
              <a:rPr lang="ja-JP" altLang="en-US" sz="2800" u="sng" dirty="0" smtClean="0"/>
              <a:t>利益やプラスの側面</a:t>
            </a:r>
            <a:r>
              <a:rPr lang="ja-JP" altLang="en-US" sz="2800" dirty="0" smtClean="0"/>
              <a:t>にも気づいている。「現状を変えるほうがよいのか、このままでいるほうがよいのか」を決めかね、心が揺れ動く。悩みがちでストレスフルな段階。</a:t>
            </a:r>
            <a:endParaRPr lang="en-US" altLang="ja-JP" sz="2800" dirty="0" smtClean="0"/>
          </a:p>
          <a:p>
            <a:pPr marL="514350" indent="-514350" eaLnBrk="1" fontAlgn="auto" hangingPunct="1">
              <a:spcAft>
                <a:spcPts val="0"/>
              </a:spcAft>
              <a:buFont typeface="+mj-lt"/>
              <a:buAutoNum type="arabicPeriod"/>
              <a:defRPr/>
            </a:pPr>
            <a:endParaRPr lang="ja-JP" altLang="en-US" sz="2600" dirty="0" smtClean="0"/>
          </a:p>
        </p:txBody>
      </p:sp>
      <p:sp>
        <p:nvSpPr>
          <p:cNvPr id="4" name="スライド番号プレースホルダー 3"/>
          <p:cNvSpPr>
            <a:spLocks noGrp="1"/>
          </p:cNvSpPr>
          <p:nvPr>
            <p:ph type="sldNum" sz="quarter" idx="12"/>
          </p:nvPr>
        </p:nvSpPr>
        <p:spPr>
          <a:xfrm>
            <a:off x="8604448" y="6474673"/>
            <a:ext cx="379617" cy="365125"/>
          </a:xfrm>
        </p:spPr>
        <p:txBody>
          <a:bodyPr/>
          <a:lstStyle/>
          <a:p>
            <a:pPr>
              <a:defRPr/>
            </a:pPr>
            <a:fld id="{3E737037-FFE8-46B7-92FC-C1E03E6CC271}" type="slidenum">
              <a:rPr lang="ja-JP" altLang="en-US" smtClean="0">
                <a:solidFill>
                  <a:srgbClr val="CC3300"/>
                </a:solidFill>
              </a:rPr>
              <a:pPr>
                <a:defRPr/>
              </a:pPr>
              <a:t>44</a:t>
            </a:fld>
            <a:endParaRPr lang="ja-JP" altLang="en-US" dirty="0">
              <a:solidFill>
                <a:srgbClr val="CC3300"/>
              </a:solidFill>
            </a:endParaRPr>
          </a:p>
        </p:txBody>
      </p:sp>
    </p:spTree>
    <p:extLst>
      <p:ext uri="{BB962C8B-B14F-4D97-AF65-F5344CB8AC3E}">
        <p14:creationId xmlns:p14="http://schemas.microsoft.com/office/powerpoint/2010/main" xmlns="" val="26936771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7504" y="188640"/>
            <a:ext cx="8856984" cy="6264696"/>
          </a:xfrm>
        </p:spPr>
        <p:txBody>
          <a:bodyPr>
            <a:noAutofit/>
          </a:bodyPr>
          <a:lstStyle/>
          <a:p>
            <a:pPr marL="0" indent="0">
              <a:buNone/>
              <a:defRPr/>
            </a:pPr>
            <a:r>
              <a:rPr lang="en-US" altLang="ja-JP" sz="3200" dirty="0" smtClean="0">
                <a:solidFill>
                  <a:srgbClr val="0070C0"/>
                </a:solidFill>
                <a:latin typeface="ＭＳ Ｐゴシック" pitchFamily="50" charset="-128"/>
                <a:ea typeface="ＭＳ Ｐゴシック" pitchFamily="50" charset="-128"/>
              </a:rPr>
              <a:t>3</a:t>
            </a:r>
            <a:r>
              <a:rPr lang="en-US" altLang="ja-JP" sz="3200" dirty="0">
                <a:solidFill>
                  <a:srgbClr val="0070C0"/>
                </a:solidFill>
                <a:latin typeface="ＭＳ Ｐゴシック" pitchFamily="50" charset="-128"/>
                <a:ea typeface="ＭＳ Ｐゴシック" pitchFamily="50" charset="-128"/>
              </a:rPr>
              <a:t>.</a:t>
            </a:r>
            <a:r>
              <a:rPr lang="ja-JP" altLang="en-US" sz="3200" dirty="0" smtClean="0">
                <a:solidFill>
                  <a:srgbClr val="0070C0"/>
                </a:solidFill>
                <a:latin typeface="ＭＳ Ｐゴシック" pitchFamily="50" charset="-128"/>
                <a:ea typeface="ＭＳ Ｐゴシック" pitchFamily="50" charset="-128"/>
              </a:rPr>
              <a:t>準備期</a:t>
            </a:r>
            <a:endParaRPr lang="en-US" altLang="ja-JP" sz="3200" dirty="0" smtClean="0"/>
          </a:p>
          <a:p>
            <a:pPr marL="0" indent="0">
              <a:buNone/>
              <a:defRPr/>
            </a:pPr>
            <a:r>
              <a:rPr lang="ja-JP" altLang="en-US" sz="2800" dirty="0" smtClean="0"/>
              <a:t>　「</a:t>
            </a:r>
            <a:r>
              <a:rPr lang="ja-JP" altLang="en-US" sz="2800" dirty="0"/>
              <a:t>摂食障害を乗り越えよう」と</a:t>
            </a:r>
            <a:r>
              <a:rPr lang="ja-JP" altLang="en-US" sz="2800" u="sng" dirty="0"/>
              <a:t>決断</a:t>
            </a:r>
            <a:r>
              <a:rPr lang="ja-JP" altLang="en-US" sz="2800" dirty="0"/>
              <a:t>する。このままでいる不利益の方が、利益よりもはるかに大きいと理解する</a:t>
            </a:r>
            <a:r>
              <a:rPr lang="ja-JP" altLang="en-US" sz="2800" dirty="0" smtClean="0"/>
              <a:t>。</a:t>
            </a:r>
            <a:endParaRPr lang="en-US" altLang="ja-JP" sz="2800" dirty="0" smtClean="0"/>
          </a:p>
          <a:p>
            <a:pPr>
              <a:defRPr/>
            </a:pPr>
            <a:endParaRPr lang="ja-JP" altLang="en-US" sz="1000" dirty="0"/>
          </a:p>
          <a:p>
            <a:pPr marL="0" indent="0">
              <a:buNone/>
              <a:defRPr/>
            </a:pPr>
            <a:r>
              <a:rPr lang="en-US" altLang="ja-JP" sz="3200" dirty="0" smtClean="0">
                <a:solidFill>
                  <a:srgbClr val="0070C0"/>
                </a:solidFill>
                <a:latin typeface="ＭＳ Ｐゴシック" pitchFamily="50" charset="-128"/>
                <a:ea typeface="ＭＳ Ｐゴシック" pitchFamily="50" charset="-128"/>
              </a:rPr>
              <a:t>4</a:t>
            </a:r>
            <a:r>
              <a:rPr lang="en-US" altLang="ja-JP" sz="3200" dirty="0">
                <a:solidFill>
                  <a:srgbClr val="0070C0"/>
                </a:solidFill>
                <a:latin typeface="ＭＳ Ｐゴシック" pitchFamily="50" charset="-128"/>
                <a:ea typeface="ＭＳ Ｐゴシック" pitchFamily="50" charset="-128"/>
              </a:rPr>
              <a:t>.</a:t>
            </a:r>
            <a:r>
              <a:rPr lang="ja-JP" altLang="en-US" sz="3200" dirty="0" smtClean="0">
                <a:solidFill>
                  <a:srgbClr val="0070C0"/>
                </a:solidFill>
                <a:latin typeface="ＭＳ Ｐゴシック" pitchFamily="50" charset="-128"/>
                <a:ea typeface="ＭＳ Ｐゴシック" pitchFamily="50" charset="-128"/>
              </a:rPr>
              <a:t>行動期</a:t>
            </a:r>
            <a:endParaRPr lang="en-US" altLang="ja-JP" sz="3200" dirty="0">
              <a:solidFill>
                <a:srgbClr val="0070C0"/>
              </a:solidFill>
            </a:endParaRPr>
          </a:p>
          <a:p>
            <a:pPr marL="0" indent="0">
              <a:buNone/>
              <a:defRPr/>
            </a:pPr>
            <a:r>
              <a:rPr lang="ja-JP" altLang="en-US" sz="2800" dirty="0">
                <a:solidFill>
                  <a:srgbClr val="292934"/>
                </a:solidFill>
              </a:rPr>
              <a:t>　</a:t>
            </a:r>
            <a:r>
              <a:rPr lang="ja-JP" altLang="en-US" sz="2800" dirty="0" smtClean="0">
                <a:solidFill>
                  <a:srgbClr val="292934"/>
                </a:solidFill>
                <a:latin typeface="+mn-ea"/>
              </a:rPr>
              <a:t>周囲</a:t>
            </a:r>
            <a:r>
              <a:rPr lang="ja-JP" altLang="en-US" sz="2800" dirty="0">
                <a:solidFill>
                  <a:srgbClr val="292934"/>
                </a:solidFill>
                <a:latin typeface="+mn-ea"/>
              </a:rPr>
              <a:t>にサポートを求めるなど、実際に</a:t>
            </a:r>
            <a:r>
              <a:rPr lang="ja-JP" altLang="en-US" sz="2800" u="sng" dirty="0">
                <a:solidFill>
                  <a:srgbClr val="292934"/>
                </a:solidFill>
                <a:latin typeface="+mn-ea"/>
              </a:rPr>
              <a:t>変化の兆し</a:t>
            </a:r>
            <a:r>
              <a:rPr lang="ja-JP" altLang="en-US" sz="2800" dirty="0">
                <a:solidFill>
                  <a:srgbClr val="292934"/>
                </a:solidFill>
                <a:latin typeface="+mn-ea"/>
              </a:rPr>
              <a:t>を見せる。しかし、これ</a:t>
            </a:r>
            <a:r>
              <a:rPr lang="ja-JP" altLang="en-US" sz="2800" dirty="0" smtClean="0">
                <a:solidFill>
                  <a:srgbClr val="292934"/>
                </a:solidFill>
                <a:latin typeface="+mn-ea"/>
              </a:rPr>
              <a:t>までおさえられて</a:t>
            </a:r>
            <a:r>
              <a:rPr lang="ja-JP" altLang="en-US" sz="2800" dirty="0">
                <a:solidFill>
                  <a:srgbClr val="292934"/>
                </a:solidFill>
                <a:latin typeface="+mn-ea"/>
              </a:rPr>
              <a:t>いたものが心身両面でぶり返しやすく、進歩のプロセスは非常に不安定</a:t>
            </a:r>
            <a:r>
              <a:rPr lang="ja-JP" altLang="en-US" sz="2800" dirty="0" smtClean="0">
                <a:solidFill>
                  <a:srgbClr val="292934"/>
                </a:solidFill>
                <a:latin typeface="+mn-ea"/>
              </a:rPr>
              <a:t>。</a:t>
            </a:r>
            <a:endParaRPr lang="en-US" altLang="ja-JP" sz="2800" dirty="0" smtClean="0">
              <a:solidFill>
                <a:srgbClr val="292934"/>
              </a:solidFill>
              <a:latin typeface="+mn-ea"/>
            </a:endParaRPr>
          </a:p>
          <a:p>
            <a:pPr marL="514350" indent="-514350">
              <a:buFont typeface="+mj-lt"/>
              <a:buAutoNum type="arabicPeriod" startAt="4"/>
              <a:defRPr/>
            </a:pPr>
            <a:endParaRPr lang="en-US" altLang="ja-JP" sz="1000" dirty="0">
              <a:solidFill>
                <a:srgbClr val="292934"/>
              </a:solidFill>
            </a:endParaRPr>
          </a:p>
          <a:p>
            <a:pPr marL="0" indent="0">
              <a:buNone/>
              <a:defRPr/>
            </a:pPr>
            <a:r>
              <a:rPr lang="en-US" altLang="ja-JP" sz="3200" dirty="0" smtClean="0">
                <a:solidFill>
                  <a:srgbClr val="0070C0"/>
                </a:solidFill>
                <a:latin typeface="ＭＳ Ｐゴシック" pitchFamily="50" charset="-128"/>
                <a:ea typeface="ＭＳ Ｐゴシック" pitchFamily="50" charset="-128"/>
              </a:rPr>
              <a:t>5.</a:t>
            </a:r>
            <a:r>
              <a:rPr lang="ja-JP" altLang="en-US" sz="3200" dirty="0" smtClean="0">
                <a:solidFill>
                  <a:srgbClr val="0070C0"/>
                </a:solidFill>
                <a:latin typeface="ＭＳ Ｐゴシック" pitchFamily="50" charset="-128"/>
                <a:ea typeface="ＭＳ Ｐゴシック" pitchFamily="50" charset="-128"/>
              </a:rPr>
              <a:t>維持期</a:t>
            </a:r>
            <a:endParaRPr lang="en-US" altLang="ja-JP" sz="3200" dirty="0" smtClean="0">
              <a:solidFill>
                <a:srgbClr val="0070C0"/>
              </a:solidFill>
              <a:latin typeface="ＭＳ Ｐゴシック" pitchFamily="50" charset="-128"/>
              <a:ea typeface="ＭＳ Ｐゴシック" pitchFamily="50" charset="-128"/>
            </a:endParaRPr>
          </a:p>
          <a:p>
            <a:pPr marL="0" indent="0">
              <a:buNone/>
              <a:defRPr/>
            </a:pPr>
            <a:r>
              <a:rPr lang="ja-JP" altLang="en-US" sz="2800" dirty="0">
                <a:solidFill>
                  <a:srgbClr val="292934"/>
                </a:solidFill>
              </a:rPr>
              <a:t>　</a:t>
            </a:r>
            <a:r>
              <a:rPr lang="ja-JP" altLang="en-US" sz="2800" dirty="0" smtClean="0">
                <a:solidFill>
                  <a:srgbClr val="292934"/>
                </a:solidFill>
                <a:latin typeface="+mn-ea"/>
              </a:rPr>
              <a:t>本人</a:t>
            </a:r>
            <a:r>
              <a:rPr lang="ja-JP" altLang="en-US" sz="2800" dirty="0">
                <a:solidFill>
                  <a:srgbClr val="292934"/>
                </a:solidFill>
                <a:latin typeface="+mn-ea"/>
              </a:rPr>
              <a:t>がこれまでの</a:t>
            </a:r>
            <a:r>
              <a:rPr lang="ja-JP" altLang="en-US" sz="2800" u="sng" dirty="0">
                <a:solidFill>
                  <a:srgbClr val="292934"/>
                </a:solidFill>
                <a:latin typeface="+mn-ea"/>
              </a:rPr>
              <a:t>進歩を確かなものに</a:t>
            </a:r>
            <a:r>
              <a:rPr lang="ja-JP" altLang="en-US" sz="2800" dirty="0">
                <a:solidFill>
                  <a:srgbClr val="292934"/>
                </a:solidFill>
                <a:latin typeface="+mn-ea"/>
              </a:rPr>
              <a:t>する時期。摂食障害という手段を用いずに世界と新たな関係を作り上げるのは、とても骨の折れる作業で時間もかかる</a:t>
            </a:r>
            <a:r>
              <a:rPr lang="ja-JP" altLang="en-US" sz="2800" dirty="0" smtClean="0">
                <a:solidFill>
                  <a:srgbClr val="292934"/>
                </a:solidFill>
                <a:latin typeface="+mn-ea"/>
              </a:rPr>
              <a:t>。</a:t>
            </a:r>
            <a:endParaRPr lang="en-US" altLang="ja-JP" sz="2800" dirty="0" smtClean="0">
              <a:solidFill>
                <a:srgbClr val="292934"/>
              </a:solidFill>
              <a:latin typeface="+mn-ea"/>
            </a:endParaRPr>
          </a:p>
          <a:p>
            <a:pPr marL="514350" indent="-514350">
              <a:buFont typeface="+mj-lt"/>
              <a:buAutoNum type="arabicPeriod" startAt="4"/>
              <a:defRPr/>
            </a:pPr>
            <a:endParaRPr lang="en-US" altLang="ja-JP" sz="1000" dirty="0" smtClean="0">
              <a:solidFill>
                <a:srgbClr val="292934"/>
              </a:solidFill>
            </a:endParaRPr>
          </a:p>
        </p:txBody>
      </p:sp>
      <p:sp>
        <p:nvSpPr>
          <p:cNvPr id="5" name="スライド番号プレースホルダー 4"/>
          <p:cNvSpPr>
            <a:spLocks noGrp="1"/>
          </p:cNvSpPr>
          <p:nvPr>
            <p:ph type="sldNum" sz="quarter" idx="12"/>
          </p:nvPr>
        </p:nvSpPr>
        <p:spPr>
          <a:xfrm>
            <a:off x="8604448" y="6486705"/>
            <a:ext cx="379617" cy="365125"/>
          </a:xfrm>
        </p:spPr>
        <p:txBody>
          <a:bodyPr/>
          <a:lstStyle/>
          <a:p>
            <a:pPr>
              <a:defRPr/>
            </a:pPr>
            <a:fld id="{3E737037-FFE8-46B7-92FC-C1E03E6CC271}" type="slidenum">
              <a:rPr lang="ja-JP" altLang="en-US" smtClean="0">
                <a:solidFill>
                  <a:srgbClr val="CC3300"/>
                </a:solidFill>
              </a:rPr>
              <a:pPr>
                <a:defRPr/>
              </a:pPr>
              <a:t>45</a:t>
            </a:fld>
            <a:endParaRPr lang="ja-JP" altLang="en-US" dirty="0">
              <a:solidFill>
                <a:srgbClr val="CC3300"/>
              </a:solidFill>
            </a:endParaRPr>
          </a:p>
        </p:txBody>
      </p:sp>
    </p:spTree>
    <p:extLst>
      <p:ext uri="{BB962C8B-B14F-4D97-AF65-F5344CB8AC3E}">
        <p14:creationId xmlns:p14="http://schemas.microsoft.com/office/powerpoint/2010/main" xmlns="" val="23826572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CC3300"/>
                </a:solidFill>
              </a:rPr>
              <a:t>上手なつきあい方</a:t>
            </a:r>
            <a:endParaRPr kumimoji="1" lang="ja-JP" altLang="en-US" dirty="0">
              <a:solidFill>
                <a:srgbClr val="CC3300"/>
              </a:solidFill>
            </a:endParaRPr>
          </a:p>
        </p:txBody>
      </p:sp>
      <p:sp>
        <p:nvSpPr>
          <p:cNvPr id="3" name="コンテンツ プレースホルダー 2"/>
          <p:cNvSpPr>
            <a:spLocks noGrp="1"/>
          </p:cNvSpPr>
          <p:nvPr>
            <p:ph idx="1"/>
          </p:nvPr>
        </p:nvSpPr>
        <p:spPr>
          <a:xfrm>
            <a:off x="457200" y="1700808"/>
            <a:ext cx="7859216" cy="4425355"/>
          </a:xfrm>
        </p:spPr>
        <p:txBody>
          <a:bodyPr>
            <a:normAutofit fontScale="92500" lnSpcReduction="10000"/>
          </a:bodyPr>
          <a:lstStyle/>
          <a:p>
            <a:pPr marL="457200" lvl="0" indent="-457200">
              <a:buBlip>
                <a:blip r:embed="rId3"/>
              </a:buBlip>
              <a:defRPr/>
            </a:pPr>
            <a:r>
              <a:rPr lang="ja-JP" altLang="en-US" sz="3200" dirty="0" smtClean="0">
                <a:solidFill>
                  <a:srgbClr val="292934"/>
                </a:solidFill>
                <a:latin typeface="+mn-ea"/>
              </a:rPr>
              <a:t>治る</a:t>
            </a:r>
            <a:r>
              <a:rPr lang="ja-JP" altLang="en-US" sz="3200" dirty="0">
                <a:solidFill>
                  <a:srgbClr val="292934"/>
                </a:solidFill>
                <a:latin typeface="+mn-ea"/>
              </a:rPr>
              <a:t>までに各段階を数回繰り返すことも</a:t>
            </a:r>
            <a:r>
              <a:rPr lang="ja-JP" altLang="en-US" sz="3200" dirty="0" smtClean="0">
                <a:solidFill>
                  <a:srgbClr val="292934"/>
                </a:solidFill>
                <a:latin typeface="+mn-ea"/>
              </a:rPr>
              <a:t>あります。</a:t>
            </a:r>
            <a:endParaRPr lang="en-US" altLang="ja-JP" sz="3200" dirty="0" smtClean="0">
              <a:solidFill>
                <a:srgbClr val="292934"/>
              </a:solidFill>
              <a:latin typeface="+mn-ea"/>
            </a:endParaRPr>
          </a:p>
          <a:p>
            <a:pPr marL="457200" lvl="0" indent="-457200">
              <a:buBlip>
                <a:blip r:embed="rId3"/>
              </a:buBlip>
              <a:defRPr/>
            </a:pPr>
            <a:r>
              <a:rPr lang="ja-JP" altLang="en-US" sz="3200" dirty="0" smtClean="0">
                <a:solidFill>
                  <a:srgbClr val="292934"/>
                </a:solidFill>
                <a:latin typeface="+mn-ea"/>
              </a:rPr>
              <a:t>再発</a:t>
            </a:r>
            <a:r>
              <a:rPr lang="ja-JP" altLang="en-US" sz="3200" dirty="0">
                <a:solidFill>
                  <a:srgbClr val="292934"/>
                </a:solidFill>
                <a:latin typeface="+mn-ea"/>
              </a:rPr>
              <a:t>してもがっかりせず、「これも病気の治癒過程の一部」と受け入れて</a:t>
            </a:r>
            <a:r>
              <a:rPr lang="ja-JP" altLang="en-US" sz="3200" dirty="0" smtClean="0">
                <a:solidFill>
                  <a:srgbClr val="292934"/>
                </a:solidFill>
                <a:latin typeface="+mn-ea"/>
              </a:rPr>
              <a:t>みましょう。</a:t>
            </a:r>
            <a:endParaRPr lang="en-US" altLang="ja-JP" sz="3200" dirty="0" smtClean="0">
              <a:solidFill>
                <a:srgbClr val="292934"/>
              </a:solidFill>
              <a:latin typeface="+mn-ea"/>
            </a:endParaRPr>
          </a:p>
          <a:p>
            <a:pPr marL="457200" lvl="0" indent="-457200">
              <a:buBlip>
                <a:blip r:embed="rId3"/>
              </a:buBlip>
              <a:defRPr/>
            </a:pPr>
            <a:r>
              <a:rPr lang="ja-JP" altLang="en-US" sz="3200" dirty="0" smtClean="0">
                <a:solidFill>
                  <a:srgbClr val="292934"/>
                </a:solidFill>
                <a:latin typeface="+mn-ea"/>
              </a:rPr>
              <a:t>再発</a:t>
            </a:r>
            <a:r>
              <a:rPr lang="ja-JP" altLang="en-US" sz="3200" dirty="0">
                <a:solidFill>
                  <a:srgbClr val="292934"/>
                </a:solidFill>
                <a:latin typeface="+mn-ea"/>
              </a:rPr>
              <a:t>を経験したりやり直してみたりする中で、新たな何かを学ぶことができ、「変わりたい」という気持ちも強く</a:t>
            </a:r>
            <a:r>
              <a:rPr lang="ja-JP" altLang="en-US" sz="3200" dirty="0" smtClean="0">
                <a:solidFill>
                  <a:srgbClr val="292934"/>
                </a:solidFill>
                <a:latin typeface="+mn-ea"/>
              </a:rPr>
              <a:t>なります。</a:t>
            </a:r>
            <a:endParaRPr lang="en-US" altLang="ja-JP" sz="3200" dirty="0" smtClean="0">
              <a:solidFill>
                <a:srgbClr val="292934"/>
              </a:solidFill>
              <a:latin typeface="+mn-ea"/>
            </a:endParaRPr>
          </a:p>
          <a:p>
            <a:pPr marL="457200" lvl="0" indent="-457200">
              <a:buBlip>
                <a:blip r:embed="rId3"/>
              </a:buBlip>
              <a:defRPr/>
            </a:pPr>
            <a:r>
              <a:rPr lang="ja-JP" altLang="en-US" sz="3200" dirty="0" smtClean="0">
                <a:solidFill>
                  <a:srgbClr val="292934"/>
                </a:solidFill>
                <a:latin typeface="+mn-ea"/>
              </a:rPr>
              <a:t>その</a:t>
            </a:r>
            <a:r>
              <a:rPr lang="ja-JP" altLang="en-US" sz="3200" dirty="0">
                <a:solidFill>
                  <a:srgbClr val="292934"/>
                </a:solidFill>
                <a:latin typeface="+mn-ea"/>
              </a:rPr>
              <a:t>間、家族も積極的にサポートを求めて</a:t>
            </a:r>
            <a:r>
              <a:rPr lang="ja-JP" altLang="en-US" sz="3200" dirty="0" smtClean="0">
                <a:solidFill>
                  <a:srgbClr val="292934"/>
                </a:solidFill>
                <a:latin typeface="+mn-ea"/>
              </a:rPr>
              <a:t>みましょう。</a:t>
            </a:r>
            <a:endParaRPr lang="ja-JP" altLang="en-US" sz="3200" dirty="0">
              <a:solidFill>
                <a:srgbClr val="292934"/>
              </a:solidFill>
              <a:latin typeface="+mn-ea"/>
            </a:endParaRPr>
          </a:p>
          <a:p>
            <a:endParaRPr kumimoji="1" lang="ja-JP" altLang="en-US" dirty="0"/>
          </a:p>
        </p:txBody>
      </p:sp>
      <p:sp>
        <p:nvSpPr>
          <p:cNvPr id="4" name="スライド番号プレースホルダー 3"/>
          <p:cNvSpPr>
            <a:spLocks noGrp="1"/>
          </p:cNvSpPr>
          <p:nvPr>
            <p:ph type="sldNum" sz="quarter" idx="12"/>
          </p:nvPr>
        </p:nvSpPr>
        <p:spPr>
          <a:xfrm>
            <a:off x="8460432" y="6492875"/>
            <a:ext cx="523633" cy="365125"/>
          </a:xfrm>
        </p:spPr>
        <p:txBody>
          <a:bodyPr/>
          <a:lstStyle/>
          <a:p>
            <a:pPr>
              <a:defRPr/>
            </a:pPr>
            <a:fld id="{3E737037-FFE8-46B7-92FC-C1E03E6CC271}" type="slidenum">
              <a:rPr lang="ja-JP" altLang="en-US" smtClean="0">
                <a:solidFill>
                  <a:srgbClr val="CC3300"/>
                </a:solidFill>
              </a:rPr>
              <a:pPr>
                <a:defRPr/>
              </a:pPr>
              <a:t>46</a:t>
            </a:fld>
            <a:endParaRPr lang="ja-JP" altLang="en-US" dirty="0">
              <a:solidFill>
                <a:srgbClr val="CC3300"/>
              </a:solidFill>
            </a:endParaRPr>
          </a:p>
        </p:txBody>
      </p:sp>
    </p:spTree>
    <p:extLst>
      <p:ext uri="{BB962C8B-B14F-4D97-AF65-F5344CB8AC3E}">
        <p14:creationId xmlns:p14="http://schemas.microsoft.com/office/powerpoint/2010/main" xmlns="" val="29833371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52718"/>
            <a:ext cx="8784976" cy="1371600"/>
          </a:xfrm>
        </p:spPr>
        <p:txBody>
          <a:bodyPr>
            <a:normAutofit fontScale="90000"/>
          </a:bodyPr>
          <a:lstStyle/>
          <a:p>
            <a:r>
              <a:rPr lang="ja-JP" altLang="en-US" dirty="0" smtClean="0">
                <a:solidFill>
                  <a:srgbClr val="CC3300"/>
                </a:solidFill>
              </a:rPr>
              <a:t>変化に対する「心の準備度」を理解する</a:t>
            </a:r>
            <a:endParaRPr kumimoji="1" lang="ja-JP" altLang="en-US" dirty="0">
              <a:solidFill>
                <a:srgbClr val="CC3300"/>
              </a:solidFill>
            </a:endParaRPr>
          </a:p>
        </p:txBody>
      </p:sp>
      <p:sp>
        <p:nvSpPr>
          <p:cNvPr id="3" name="コンテンツ プレースホルダー 2"/>
          <p:cNvSpPr>
            <a:spLocks noGrp="1"/>
          </p:cNvSpPr>
          <p:nvPr>
            <p:ph idx="1"/>
          </p:nvPr>
        </p:nvSpPr>
        <p:spPr>
          <a:xfrm>
            <a:off x="179512" y="1752600"/>
            <a:ext cx="8640960" cy="4700736"/>
          </a:xfrm>
        </p:spPr>
        <p:txBody>
          <a:bodyPr>
            <a:normAutofit/>
          </a:bodyPr>
          <a:lstStyle/>
          <a:p>
            <a:pPr marL="457200" indent="-457200">
              <a:spcBef>
                <a:spcPts val="0"/>
              </a:spcBef>
              <a:spcAft>
                <a:spcPts val="0"/>
              </a:spcAft>
              <a:buClr>
                <a:srgbClr val="0070C0"/>
              </a:buClr>
              <a:buBlip>
                <a:blip r:embed="rId3"/>
              </a:buBlip>
              <a:defRPr/>
            </a:pPr>
            <a:r>
              <a:rPr lang="ja-JP" altLang="en-US" sz="3200" dirty="0" smtClean="0"/>
              <a:t>どのような時に変化にむかうのか？</a:t>
            </a:r>
            <a:endParaRPr lang="en-US" altLang="ja-JP" sz="3200" dirty="0" smtClean="0"/>
          </a:p>
          <a:p>
            <a:pPr marL="457200" indent="-457200">
              <a:spcBef>
                <a:spcPts val="0"/>
              </a:spcBef>
              <a:spcAft>
                <a:spcPts val="0"/>
              </a:spcAft>
              <a:buClr>
                <a:srgbClr val="CC3300"/>
              </a:buClr>
              <a:buFont typeface="Wingdings" pitchFamily="2" charset="2"/>
              <a:buChar char="Ø"/>
              <a:defRPr/>
            </a:pPr>
            <a:endParaRPr lang="en-US" altLang="ja-JP" sz="1000" dirty="0" smtClean="0"/>
          </a:p>
          <a:p>
            <a:pPr marL="457200" indent="-457200">
              <a:spcBef>
                <a:spcPts val="0"/>
              </a:spcBef>
              <a:spcAft>
                <a:spcPts val="0"/>
              </a:spcAft>
              <a:buClr>
                <a:srgbClr val="CC3300"/>
              </a:buClr>
              <a:buFont typeface="Wingdings" pitchFamily="2" charset="2"/>
              <a:buChar char="Ø"/>
              <a:defRPr/>
            </a:pPr>
            <a:r>
              <a:rPr lang="ja-JP" altLang="en-US" sz="2800" dirty="0" smtClean="0"/>
              <a:t>その</a:t>
            </a:r>
            <a:r>
              <a:rPr lang="ja-JP" altLang="en-US" sz="2800" dirty="0"/>
              <a:t>人に</a:t>
            </a:r>
            <a:r>
              <a:rPr lang="ja-JP" altLang="en-US" sz="2800" dirty="0" smtClean="0"/>
              <a:t>とって変わることが重要である時。</a:t>
            </a:r>
            <a:endParaRPr lang="en-US" altLang="ja-JP" sz="1100" dirty="0" smtClean="0"/>
          </a:p>
          <a:p>
            <a:pPr marL="0" indent="0">
              <a:spcBef>
                <a:spcPts val="0"/>
              </a:spcBef>
              <a:spcAft>
                <a:spcPts val="0"/>
              </a:spcAft>
              <a:buNone/>
              <a:defRPr/>
            </a:pPr>
            <a:r>
              <a:rPr lang="ja-JP" altLang="en-US" sz="3000" dirty="0" smtClean="0"/>
              <a:t>　　</a:t>
            </a:r>
            <a:r>
              <a:rPr lang="ja-JP" altLang="en-US" sz="2600" dirty="0" smtClean="0"/>
              <a:t>例）変わった</a:t>
            </a:r>
            <a:r>
              <a:rPr lang="ja-JP" altLang="en-US" sz="2600" dirty="0"/>
              <a:t>場合に生じるメリットがデメリット</a:t>
            </a:r>
            <a:r>
              <a:rPr lang="ja-JP" altLang="en-US" sz="2600" dirty="0" smtClean="0"/>
              <a:t>を上回る</a:t>
            </a:r>
            <a:endParaRPr lang="en-US" altLang="ja-JP" sz="2600" dirty="0"/>
          </a:p>
          <a:p>
            <a:pPr>
              <a:spcBef>
                <a:spcPts val="0"/>
              </a:spcBef>
              <a:spcAft>
                <a:spcPts val="0"/>
              </a:spcAft>
              <a:defRPr/>
            </a:pPr>
            <a:endParaRPr lang="en-US" altLang="ja-JP" sz="2400" dirty="0" smtClean="0"/>
          </a:p>
          <a:p>
            <a:pPr marL="457200" indent="-457200">
              <a:spcBef>
                <a:spcPts val="0"/>
              </a:spcBef>
              <a:spcAft>
                <a:spcPts val="0"/>
              </a:spcAft>
              <a:buClr>
                <a:srgbClr val="CC3300"/>
              </a:buClr>
              <a:buFont typeface="Wingdings" pitchFamily="2" charset="2"/>
              <a:buChar char="Ø"/>
              <a:defRPr/>
            </a:pPr>
            <a:r>
              <a:rPr lang="ja-JP" altLang="en-US" sz="2800" dirty="0" smtClean="0"/>
              <a:t>変わる</a:t>
            </a:r>
            <a:r>
              <a:rPr lang="ja-JP" altLang="en-US" sz="2800" dirty="0"/>
              <a:t>ことが出来ると自信をもって</a:t>
            </a:r>
            <a:r>
              <a:rPr lang="ja-JP" altLang="en-US" sz="2800" dirty="0" smtClean="0"/>
              <a:t>いる時。</a:t>
            </a:r>
            <a:endParaRPr lang="en-US" altLang="ja-JP" sz="2800" dirty="0"/>
          </a:p>
          <a:p>
            <a:pPr marL="571500" lvl="0" indent="-571500">
              <a:buBlip>
                <a:blip r:embed="rId3"/>
              </a:buBlip>
            </a:pPr>
            <a:endParaRPr lang="en-US" altLang="ja-JP" sz="1700" dirty="0" smtClean="0">
              <a:solidFill>
                <a:srgbClr val="292934"/>
              </a:solidFill>
            </a:endParaRPr>
          </a:p>
          <a:p>
            <a:pPr marL="0" lvl="0" indent="0">
              <a:buNone/>
            </a:pPr>
            <a:r>
              <a:rPr lang="ja-JP" altLang="en-US" sz="3000" dirty="0" smtClean="0">
                <a:solidFill>
                  <a:srgbClr val="CC3300"/>
                </a:solidFill>
              </a:rPr>
              <a:t>⇒二つの指標</a:t>
            </a:r>
            <a:endParaRPr lang="en-US" altLang="ja-JP" sz="3000" dirty="0" smtClean="0">
              <a:solidFill>
                <a:srgbClr val="CC3300"/>
              </a:solidFill>
            </a:endParaRPr>
          </a:p>
          <a:p>
            <a:pPr marL="514350" lvl="0" indent="-514350">
              <a:spcBef>
                <a:spcPts val="0"/>
              </a:spcBef>
              <a:spcAft>
                <a:spcPts val="0"/>
              </a:spcAft>
              <a:buClr>
                <a:srgbClr val="0070C0"/>
              </a:buClr>
              <a:buFont typeface="+mj-lt"/>
              <a:buAutoNum type="arabicPeriod"/>
              <a:defRPr/>
            </a:pPr>
            <a:r>
              <a:rPr lang="ja-JP" altLang="en-US" sz="3200" dirty="0">
                <a:solidFill>
                  <a:srgbClr val="0070C0"/>
                </a:solidFill>
              </a:rPr>
              <a:t>「</a:t>
            </a:r>
            <a:r>
              <a:rPr lang="ja-JP" altLang="en-US" sz="3200" dirty="0" smtClean="0">
                <a:solidFill>
                  <a:srgbClr val="0070C0"/>
                </a:solidFill>
              </a:rPr>
              <a:t>変わる</a:t>
            </a:r>
            <a:r>
              <a:rPr lang="ja-JP" altLang="en-US" sz="3200" dirty="0">
                <a:solidFill>
                  <a:srgbClr val="0070C0"/>
                </a:solidFill>
              </a:rPr>
              <a:t>こと</a:t>
            </a:r>
            <a:r>
              <a:rPr lang="ja-JP" altLang="en-US" sz="3200" dirty="0" smtClean="0">
                <a:solidFill>
                  <a:srgbClr val="0070C0"/>
                </a:solidFill>
              </a:rPr>
              <a:t>がどれくらい重要か」</a:t>
            </a:r>
            <a:endParaRPr lang="en-US" altLang="ja-JP" sz="3200" dirty="0" smtClean="0">
              <a:solidFill>
                <a:srgbClr val="0070C0"/>
              </a:solidFill>
            </a:endParaRPr>
          </a:p>
          <a:p>
            <a:pPr marL="514350" lvl="0" indent="-514350">
              <a:spcBef>
                <a:spcPts val="0"/>
              </a:spcBef>
              <a:spcAft>
                <a:spcPts val="0"/>
              </a:spcAft>
              <a:buClr>
                <a:srgbClr val="0070C0"/>
              </a:buClr>
              <a:buFont typeface="+mj-lt"/>
              <a:buAutoNum type="arabicPeriod"/>
              <a:defRPr/>
            </a:pPr>
            <a:r>
              <a:rPr lang="ja-JP" altLang="en-US" sz="3200" dirty="0" smtClean="0">
                <a:solidFill>
                  <a:srgbClr val="0070C0"/>
                </a:solidFill>
                <a:latin typeface="ＭＳ Ｐゴシック" pitchFamily="50" charset="-128"/>
                <a:ea typeface="ＭＳ Ｐゴシック" pitchFamily="50" charset="-128"/>
              </a:rPr>
              <a:t>「</a:t>
            </a:r>
            <a:r>
              <a:rPr lang="ja-JP" altLang="en-US" sz="3200" dirty="0">
                <a:solidFill>
                  <a:srgbClr val="0070C0"/>
                </a:solidFill>
                <a:latin typeface="ＭＳ Ｐゴシック" pitchFamily="50" charset="-128"/>
                <a:ea typeface="ＭＳ Ｐゴシック" pitchFamily="50" charset="-128"/>
              </a:rPr>
              <a:t>変わることに対する自信がどれくらいあるか」</a:t>
            </a:r>
            <a:endParaRPr lang="en-US" altLang="ja-JP" sz="3200" dirty="0">
              <a:solidFill>
                <a:srgbClr val="0070C0"/>
              </a:solidFill>
              <a:latin typeface="ＭＳ Ｐゴシック" pitchFamily="50" charset="-128"/>
              <a:ea typeface="ＭＳ Ｐゴシック" pitchFamily="50" charset="-128"/>
            </a:endParaRPr>
          </a:p>
          <a:p>
            <a:pPr marL="514350" lvl="0" indent="-514350">
              <a:spcBef>
                <a:spcPts val="0"/>
              </a:spcBef>
              <a:spcAft>
                <a:spcPts val="0"/>
              </a:spcAft>
              <a:buClr>
                <a:srgbClr val="0070C0"/>
              </a:buClr>
              <a:buFont typeface="+mj-lt"/>
              <a:buAutoNum type="arabicPeriod"/>
              <a:defRPr/>
            </a:pPr>
            <a:endParaRPr lang="en-US" altLang="ja-JP" sz="3200" dirty="0">
              <a:solidFill>
                <a:srgbClr val="292934"/>
              </a:solidFill>
            </a:endParaRPr>
          </a:p>
          <a:p>
            <a:endParaRPr kumimoji="1" lang="ja-JP" altLang="en-US" dirty="0"/>
          </a:p>
        </p:txBody>
      </p:sp>
      <p:sp>
        <p:nvSpPr>
          <p:cNvPr id="5" name="スライド番号プレースホルダー 4"/>
          <p:cNvSpPr>
            <a:spLocks noGrp="1"/>
          </p:cNvSpPr>
          <p:nvPr>
            <p:ph type="sldNum" sz="quarter" idx="12"/>
          </p:nvPr>
        </p:nvSpPr>
        <p:spPr>
          <a:xfrm>
            <a:off x="8460432" y="6492875"/>
            <a:ext cx="523633" cy="365125"/>
          </a:xfrm>
        </p:spPr>
        <p:txBody>
          <a:bodyPr/>
          <a:lstStyle/>
          <a:p>
            <a:pPr>
              <a:defRPr/>
            </a:pPr>
            <a:fld id="{3E737037-FFE8-46B7-92FC-C1E03E6CC271}" type="slidenum">
              <a:rPr lang="ja-JP" altLang="en-US" smtClean="0">
                <a:solidFill>
                  <a:srgbClr val="CC3300"/>
                </a:solidFill>
              </a:rPr>
              <a:pPr>
                <a:defRPr/>
              </a:pPr>
              <a:t>47</a:t>
            </a:fld>
            <a:endParaRPr lang="ja-JP" altLang="en-US" dirty="0">
              <a:solidFill>
                <a:srgbClr val="CC3300"/>
              </a:solidFill>
            </a:endParaRPr>
          </a:p>
        </p:txBody>
      </p:sp>
    </p:spTree>
    <p:extLst>
      <p:ext uri="{BB962C8B-B14F-4D97-AF65-F5344CB8AC3E}">
        <p14:creationId xmlns:p14="http://schemas.microsoft.com/office/powerpoint/2010/main" xmlns="" val="15370145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718"/>
            <a:ext cx="5791200" cy="972026"/>
          </a:xfrm>
        </p:spPr>
        <p:txBody>
          <a:bodyPr>
            <a:normAutofit/>
          </a:bodyPr>
          <a:lstStyle/>
          <a:p>
            <a:pPr eaLnBrk="1" fontAlgn="auto" hangingPunct="1">
              <a:spcAft>
                <a:spcPts val="0"/>
              </a:spcAft>
              <a:defRPr/>
            </a:pPr>
            <a:r>
              <a:rPr lang="ja-JP" altLang="en-US" sz="4000" dirty="0" smtClean="0">
                <a:solidFill>
                  <a:srgbClr val="CC3300"/>
                </a:solidFill>
              </a:rPr>
              <a:t>「心の準備度スケール」</a:t>
            </a:r>
            <a:endParaRPr lang="ja-JP" altLang="en-US" sz="4000" dirty="0">
              <a:solidFill>
                <a:srgbClr val="CC3300"/>
              </a:solidFill>
            </a:endParaRPr>
          </a:p>
        </p:txBody>
      </p:sp>
      <p:pic>
        <p:nvPicPr>
          <p:cNvPr id="13316" name="図 4" descr="心の準備スケール.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3467" y="1196752"/>
            <a:ext cx="8025618" cy="18061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useBgFill="1">
        <p:nvSpPr>
          <p:cNvPr id="6" name="コンテンツ プレースホルダ 2"/>
          <p:cNvSpPr txBox="1">
            <a:spLocks/>
          </p:cNvSpPr>
          <p:nvPr/>
        </p:nvSpPr>
        <p:spPr>
          <a:xfrm>
            <a:off x="221926" y="3068960"/>
            <a:ext cx="8496944" cy="3672408"/>
          </a:xfrm>
          <a:prstGeom prst="rect">
            <a:avLst/>
          </a:prstGeom>
        </p:spPr>
        <p:txBody>
          <a:bodyPr>
            <a:noAutofit/>
          </a:bodyPr>
          <a:lstStyle/>
          <a:p>
            <a:pPr marL="274320" indent="-274320" fontAlgn="auto">
              <a:spcBef>
                <a:spcPts val="600"/>
              </a:spcBef>
              <a:spcAft>
                <a:spcPts val="0"/>
              </a:spcAft>
              <a:buClr>
                <a:schemeClr val="tx2"/>
              </a:buClr>
              <a:buSzPct val="70000"/>
              <a:buFont typeface="Wingdings"/>
              <a:buChar char=""/>
              <a:defRPr/>
            </a:pPr>
            <a:r>
              <a:rPr lang="ja-JP" altLang="en-US" sz="2500" b="1" dirty="0" smtClean="0">
                <a:latin typeface="+mn-ea"/>
                <a:ea typeface="+mn-ea"/>
              </a:rPr>
              <a:t>「</a:t>
            </a:r>
            <a:r>
              <a:rPr lang="ja-JP" altLang="en-US" sz="2500" b="1" dirty="0">
                <a:latin typeface="+mn-ea"/>
                <a:ea typeface="+mn-ea"/>
              </a:rPr>
              <a:t>変化につながる言葉」を引き出すことができる便利な</a:t>
            </a:r>
            <a:r>
              <a:rPr lang="ja-JP" altLang="en-US" sz="2500" b="1" dirty="0" smtClean="0">
                <a:latin typeface="+mn-ea"/>
                <a:ea typeface="+mn-ea"/>
              </a:rPr>
              <a:t>道具。</a:t>
            </a:r>
            <a:endParaRPr lang="en-US" altLang="ja-JP" sz="2500" b="1" dirty="0" smtClean="0">
              <a:latin typeface="+mn-ea"/>
              <a:ea typeface="+mn-ea"/>
            </a:endParaRPr>
          </a:p>
          <a:p>
            <a:pPr marL="274320" indent="-274320" fontAlgn="auto">
              <a:spcBef>
                <a:spcPts val="600"/>
              </a:spcBef>
              <a:spcAft>
                <a:spcPts val="0"/>
              </a:spcAft>
              <a:buClr>
                <a:schemeClr val="tx2"/>
              </a:buClr>
              <a:buSzPct val="70000"/>
              <a:buFont typeface="Wingdings"/>
              <a:buChar char=""/>
              <a:defRPr/>
            </a:pPr>
            <a:r>
              <a:rPr lang="ja-JP" altLang="en-US" sz="2500" b="1" dirty="0" smtClean="0">
                <a:latin typeface="+mn-lt"/>
                <a:ea typeface="+mn-ea"/>
              </a:rPr>
              <a:t>変化への心</a:t>
            </a:r>
            <a:r>
              <a:rPr lang="ja-JP" altLang="en-US" sz="2500" b="1" dirty="0">
                <a:latin typeface="+mn-lt"/>
                <a:ea typeface="+mn-ea"/>
              </a:rPr>
              <a:t>の準備がどれくらいできているか</a:t>
            </a:r>
            <a:r>
              <a:rPr lang="ja-JP" altLang="en-US" sz="2500" b="1" dirty="0" smtClean="0">
                <a:latin typeface="+mn-lt"/>
                <a:ea typeface="+mn-ea"/>
              </a:rPr>
              <a:t>を数値にする。</a:t>
            </a:r>
            <a:endParaRPr lang="en-US" altLang="ja-JP" sz="2500" b="1" dirty="0">
              <a:latin typeface="+mn-lt"/>
              <a:ea typeface="+mn-ea"/>
            </a:endParaRPr>
          </a:p>
          <a:p>
            <a:pPr marL="274320" indent="-274320" fontAlgn="auto">
              <a:spcBef>
                <a:spcPts val="600"/>
              </a:spcBef>
              <a:spcAft>
                <a:spcPts val="0"/>
              </a:spcAft>
              <a:buClr>
                <a:schemeClr val="tx2"/>
              </a:buClr>
              <a:buSzPct val="70000"/>
              <a:buFont typeface="Wingdings"/>
              <a:buChar char=""/>
              <a:defRPr/>
            </a:pPr>
            <a:r>
              <a:rPr lang="ja-JP" altLang="en-US" sz="2500" b="1" dirty="0" smtClean="0">
                <a:latin typeface="+mn-lt"/>
                <a:ea typeface="+mn-ea"/>
              </a:rPr>
              <a:t>進歩</a:t>
            </a:r>
            <a:r>
              <a:rPr lang="ja-JP" altLang="en-US" sz="2500" b="1" dirty="0">
                <a:latin typeface="+mn-lt"/>
                <a:ea typeface="+mn-ea"/>
              </a:rPr>
              <a:t>した場合もその結果を数値で</a:t>
            </a:r>
            <a:r>
              <a:rPr lang="ja-JP" altLang="en-US" sz="2500" b="1" dirty="0" smtClean="0">
                <a:latin typeface="+mn-lt"/>
                <a:ea typeface="+mn-ea"/>
              </a:rPr>
              <a:t>評価できる。</a:t>
            </a:r>
            <a:endParaRPr lang="en-US" altLang="ja-JP" sz="2500" b="1" dirty="0">
              <a:latin typeface="+mn-lt"/>
              <a:ea typeface="+mn-ea"/>
            </a:endParaRPr>
          </a:p>
          <a:p>
            <a:pPr marL="274320" indent="-274320" fontAlgn="auto">
              <a:spcBef>
                <a:spcPts val="600"/>
              </a:spcBef>
              <a:spcAft>
                <a:spcPts val="0"/>
              </a:spcAft>
              <a:buClr>
                <a:schemeClr val="tx2"/>
              </a:buClr>
              <a:buSzPct val="70000"/>
              <a:buFont typeface="Wingdings"/>
              <a:buChar char=""/>
              <a:defRPr/>
            </a:pPr>
            <a:r>
              <a:rPr lang="ja-JP" altLang="en-US" sz="2500" b="1" dirty="0" smtClean="0">
                <a:latin typeface="+mn-lt"/>
                <a:ea typeface="+mn-ea"/>
              </a:rPr>
              <a:t>「</a:t>
            </a:r>
            <a:r>
              <a:rPr lang="ja-JP" altLang="en-US" sz="2500" b="1" dirty="0">
                <a:latin typeface="+mn-lt"/>
                <a:ea typeface="+mn-ea"/>
              </a:rPr>
              <a:t>もっと良くするにはどう</a:t>
            </a:r>
            <a:r>
              <a:rPr lang="ja-JP" altLang="en-US" sz="2500" b="1" dirty="0" smtClean="0">
                <a:latin typeface="+mn-lt"/>
                <a:ea typeface="+mn-ea"/>
              </a:rPr>
              <a:t>いう工夫・手助</a:t>
            </a:r>
            <a:r>
              <a:rPr lang="ja-JP" altLang="en-US" sz="2500" b="1" dirty="0">
                <a:latin typeface="+mn-lt"/>
                <a:ea typeface="+mn-ea"/>
              </a:rPr>
              <a:t>けができる</a:t>
            </a:r>
            <a:r>
              <a:rPr lang="ja-JP" altLang="en-US" sz="2500" b="1" dirty="0" smtClean="0">
                <a:latin typeface="+mn-lt"/>
                <a:ea typeface="+mn-ea"/>
              </a:rPr>
              <a:t>か」など、具体的で前向きなテーマを話し合え、面</a:t>
            </a:r>
            <a:r>
              <a:rPr lang="ja-JP" altLang="en-US" sz="2500" b="1" dirty="0">
                <a:latin typeface="+mn-lt"/>
                <a:ea typeface="+mn-ea"/>
              </a:rPr>
              <a:t>と向かって</a:t>
            </a:r>
            <a:r>
              <a:rPr lang="ja-JP" altLang="en-US" sz="2500" b="1" dirty="0" smtClean="0">
                <a:latin typeface="+mn-lt"/>
                <a:ea typeface="+mn-ea"/>
              </a:rPr>
              <a:t>話した</a:t>
            </a:r>
            <a:r>
              <a:rPr lang="ja-JP" altLang="en-US" sz="2500" b="1" dirty="0">
                <a:latin typeface="+mn-lt"/>
                <a:ea typeface="+mn-ea"/>
              </a:rPr>
              <a:t>場合に生じがちな</a:t>
            </a:r>
            <a:r>
              <a:rPr lang="ja-JP" altLang="en-US" sz="2500" b="1" dirty="0" smtClean="0">
                <a:latin typeface="+mn-lt"/>
                <a:ea typeface="+mn-ea"/>
              </a:rPr>
              <a:t>緊張も避けられる。</a:t>
            </a:r>
            <a:endParaRPr lang="en-US" altLang="ja-JP" sz="2500" b="1" dirty="0">
              <a:latin typeface="+mn-lt"/>
              <a:ea typeface="+mn-ea"/>
            </a:endParaRPr>
          </a:p>
          <a:p>
            <a:pPr marL="274320" indent="-274320" fontAlgn="auto">
              <a:spcBef>
                <a:spcPts val="600"/>
              </a:spcBef>
              <a:spcAft>
                <a:spcPts val="0"/>
              </a:spcAft>
              <a:buClr>
                <a:schemeClr val="tx2"/>
              </a:buClr>
              <a:buSzPct val="70000"/>
              <a:buFont typeface="Wingdings"/>
              <a:buChar char=""/>
              <a:defRPr/>
            </a:pPr>
            <a:r>
              <a:rPr lang="ja-JP" altLang="en-US" sz="2500" b="1" dirty="0" smtClean="0">
                <a:latin typeface="+mn-lt"/>
                <a:ea typeface="+mn-ea"/>
              </a:rPr>
              <a:t>自分も「カンガルー」や「クラゲ」など</a:t>
            </a:r>
            <a:r>
              <a:rPr lang="ja-JP" altLang="en-US" sz="2500" b="1" dirty="0">
                <a:latin typeface="+mn-lt"/>
                <a:ea typeface="+mn-ea"/>
              </a:rPr>
              <a:t>の偏った対応</a:t>
            </a:r>
            <a:r>
              <a:rPr lang="ja-JP" altLang="en-US" sz="2500" b="1" dirty="0" smtClean="0">
                <a:latin typeface="+mn-lt"/>
                <a:ea typeface="+mn-ea"/>
              </a:rPr>
              <a:t>に</a:t>
            </a:r>
            <a:r>
              <a:rPr lang="ja-JP" altLang="en-US" sz="2500" b="1" dirty="0">
                <a:latin typeface="+mn-lt"/>
                <a:ea typeface="+mn-ea"/>
              </a:rPr>
              <a:t>陥る</a:t>
            </a:r>
            <a:r>
              <a:rPr lang="ja-JP" altLang="en-US" sz="2500" b="1" dirty="0" smtClean="0">
                <a:latin typeface="+mn-lt"/>
                <a:ea typeface="+mn-ea"/>
              </a:rPr>
              <a:t>こと</a:t>
            </a:r>
            <a:r>
              <a:rPr lang="ja-JP" altLang="en-US" sz="2500" b="1" dirty="0">
                <a:latin typeface="+mn-lt"/>
                <a:ea typeface="+mn-ea"/>
              </a:rPr>
              <a:t>を</a:t>
            </a:r>
            <a:r>
              <a:rPr lang="ja-JP" altLang="en-US" sz="2500" b="1" dirty="0" smtClean="0">
                <a:latin typeface="+mn-lt"/>
                <a:ea typeface="+mn-ea"/>
              </a:rPr>
              <a:t>防いでくれる。</a:t>
            </a:r>
            <a:endParaRPr lang="en-US" altLang="ja-JP" sz="2500" b="1" dirty="0">
              <a:latin typeface="+mn-lt"/>
              <a:ea typeface="+mn-ea"/>
            </a:endParaRPr>
          </a:p>
        </p:txBody>
      </p:sp>
      <p:sp>
        <p:nvSpPr>
          <p:cNvPr id="4" name="スライド番号プレースホルダー 3"/>
          <p:cNvSpPr>
            <a:spLocks noGrp="1"/>
          </p:cNvSpPr>
          <p:nvPr>
            <p:ph type="sldNum" sz="quarter" idx="12"/>
          </p:nvPr>
        </p:nvSpPr>
        <p:spPr>
          <a:xfrm>
            <a:off x="8419085" y="6486705"/>
            <a:ext cx="657861" cy="365125"/>
          </a:xfrm>
        </p:spPr>
        <p:txBody>
          <a:bodyPr/>
          <a:lstStyle/>
          <a:p>
            <a:pPr>
              <a:defRPr/>
            </a:pPr>
            <a:fld id="{3E737037-FFE8-46B7-92FC-C1E03E6CC271}" type="slidenum">
              <a:rPr lang="ja-JP" altLang="en-US" smtClean="0">
                <a:solidFill>
                  <a:srgbClr val="CC3300"/>
                </a:solidFill>
              </a:rPr>
              <a:pPr>
                <a:defRPr/>
              </a:pPr>
              <a:t>48</a:t>
            </a:fld>
            <a:endParaRPr lang="ja-JP" altLang="en-US" dirty="0">
              <a:solidFill>
                <a:srgbClr val="CC3300"/>
              </a:solidFill>
            </a:endParaRPr>
          </a:p>
        </p:txBody>
      </p:sp>
    </p:spTree>
    <p:extLst>
      <p:ext uri="{BB962C8B-B14F-4D97-AF65-F5344CB8AC3E}">
        <p14:creationId xmlns:p14="http://schemas.microsoft.com/office/powerpoint/2010/main" xmlns="" val="27703327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363" name="コンテンツ プレースホルダ 2"/>
          <p:cNvSpPr>
            <a:spLocks noGrp="1"/>
          </p:cNvSpPr>
          <p:nvPr>
            <p:ph idx="1"/>
          </p:nvPr>
        </p:nvSpPr>
        <p:spPr>
          <a:xfrm>
            <a:off x="251520" y="1412776"/>
            <a:ext cx="8496944" cy="5256584"/>
          </a:xfrm>
        </p:spPr>
        <p:txBody>
          <a:bodyPr>
            <a:normAutofit/>
          </a:bodyPr>
          <a:lstStyle/>
          <a:p>
            <a:pPr marL="457200" indent="-457200" eaLnBrk="1" hangingPunct="1">
              <a:buClr>
                <a:schemeClr val="tx2"/>
              </a:buClr>
              <a:buBlip>
                <a:blip r:embed="rId3"/>
              </a:buBlip>
            </a:pPr>
            <a:r>
              <a:rPr lang="ja-JP" altLang="en-US" sz="2800" dirty="0" smtClean="0">
                <a:solidFill>
                  <a:srgbClr val="0070C0"/>
                </a:solidFill>
                <a:latin typeface="ＭＳ Ｐゴシック" pitchFamily="50" charset="-128"/>
                <a:ea typeface="ＭＳ Ｐゴシック" pitchFamily="50" charset="-128"/>
              </a:rPr>
              <a:t>「心の準備度スケール」</a:t>
            </a:r>
            <a:r>
              <a:rPr lang="ja-JP" altLang="en-US" sz="2800" dirty="0" smtClean="0">
                <a:latin typeface="ＭＳ Ｐゴシック" pitchFamily="50" charset="-128"/>
                <a:ea typeface="ＭＳ Ｐゴシック" pitchFamily="50" charset="-128"/>
              </a:rPr>
              <a:t>を用いて、</a:t>
            </a:r>
            <a:r>
              <a:rPr lang="ja-JP" altLang="en-US" sz="2800" dirty="0" smtClean="0">
                <a:solidFill>
                  <a:srgbClr val="CC3300"/>
                </a:solidFill>
                <a:latin typeface="ＭＳ Ｐゴシック" pitchFamily="50" charset="-128"/>
                <a:ea typeface="ＭＳ Ｐゴシック" pitchFamily="50" charset="-128"/>
              </a:rPr>
              <a:t>二つの指標</a:t>
            </a:r>
            <a:r>
              <a:rPr lang="ja-JP" altLang="en-US" sz="2800" dirty="0" smtClean="0">
                <a:latin typeface="ＭＳ Ｐゴシック" pitchFamily="50" charset="-128"/>
                <a:ea typeface="ＭＳ Ｐゴシック" pitchFamily="50" charset="-128"/>
              </a:rPr>
              <a:t>それぞれについて本人に点数をつけてもらう。</a:t>
            </a:r>
            <a:r>
              <a:rPr lang="ja-JP" altLang="en-US" sz="2800" dirty="0">
                <a:latin typeface="ＭＳ Ｐゴシック" pitchFamily="50" charset="-128"/>
                <a:ea typeface="ＭＳ Ｐゴシック" pitchFamily="50" charset="-128"/>
              </a:rPr>
              <a:t>そして</a:t>
            </a:r>
            <a:r>
              <a:rPr lang="ja-JP" altLang="en-US" sz="2800" dirty="0" smtClean="0">
                <a:latin typeface="ＭＳ Ｐゴシック" pitchFamily="50" charset="-128"/>
                <a:ea typeface="ＭＳ Ｐゴシック" pitchFamily="50" charset="-128"/>
              </a:rPr>
              <a:t>、なぜその点数なのか、なぜ</a:t>
            </a:r>
            <a:r>
              <a:rPr lang="en-US" altLang="ja-JP" sz="2800" dirty="0" smtClean="0">
                <a:latin typeface="ＭＳ Ｐゴシック" pitchFamily="50" charset="-128"/>
                <a:ea typeface="ＭＳ Ｐゴシック" pitchFamily="50" charset="-128"/>
              </a:rPr>
              <a:t>0</a:t>
            </a:r>
            <a:r>
              <a:rPr lang="ja-JP" altLang="en-US" sz="2800" dirty="0">
                <a:latin typeface="ＭＳ Ｐゴシック" pitchFamily="50" charset="-128"/>
                <a:ea typeface="ＭＳ Ｐゴシック" pitchFamily="50" charset="-128"/>
              </a:rPr>
              <a:t>点</a:t>
            </a:r>
            <a:r>
              <a:rPr lang="ja-JP" altLang="en-US" sz="2800" dirty="0" smtClean="0">
                <a:latin typeface="ＭＳ Ｐゴシック" pitchFamily="50" charset="-128"/>
                <a:ea typeface="ＭＳ Ｐゴシック" pitchFamily="50" charset="-128"/>
              </a:rPr>
              <a:t>ではないのかを聞く。</a:t>
            </a:r>
            <a:endParaRPr lang="en-US" altLang="ja-JP" sz="2800" dirty="0">
              <a:latin typeface="ＭＳ Ｐゴシック" pitchFamily="50" charset="-128"/>
              <a:ea typeface="ＭＳ Ｐゴシック" pitchFamily="50" charset="-128"/>
            </a:endParaRPr>
          </a:p>
          <a:p>
            <a:pPr marL="457200" indent="-457200" eaLnBrk="1" hangingPunct="1">
              <a:buClr>
                <a:schemeClr val="tx2"/>
              </a:buClr>
              <a:buBlip>
                <a:blip r:embed="rId3"/>
              </a:buBlip>
            </a:pPr>
            <a:r>
              <a:rPr lang="ja-JP" altLang="en-US" sz="2800" dirty="0" smtClean="0">
                <a:latin typeface="ＭＳ Ｐゴシック" pitchFamily="50" charset="-128"/>
                <a:ea typeface="ＭＳ Ｐゴシック" pitchFamily="50" charset="-128"/>
              </a:rPr>
              <a:t>次に、自分なら何点をつけるのか、どうしてそう考えたのかを、具体的な本人の行動を例に挙げて話す。</a:t>
            </a:r>
            <a:endParaRPr lang="en-US" altLang="ja-JP" sz="2800" dirty="0" smtClean="0">
              <a:latin typeface="ＭＳ Ｐゴシック" pitchFamily="50" charset="-128"/>
              <a:ea typeface="ＭＳ Ｐゴシック" pitchFamily="50" charset="-128"/>
            </a:endParaRPr>
          </a:p>
          <a:p>
            <a:pPr eaLnBrk="1" hangingPunct="1">
              <a:buClr>
                <a:schemeClr val="tx2"/>
              </a:buClr>
            </a:pPr>
            <a:endParaRPr lang="en-US" altLang="ja-JP" sz="1000" dirty="0">
              <a:latin typeface="ＭＳ Ｐゴシック" pitchFamily="50" charset="-128"/>
              <a:ea typeface="ＭＳ Ｐゴシック" pitchFamily="50" charset="-128"/>
            </a:endParaRPr>
          </a:p>
          <a:p>
            <a:pPr marL="457200" indent="-457200" eaLnBrk="1" hangingPunct="1">
              <a:buClr>
                <a:srgbClr val="CC3300"/>
              </a:buClr>
              <a:buFont typeface="Wingdings" pitchFamily="2" charset="2"/>
              <a:buChar char="Ø"/>
            </a:pPr>
            <a:r>
              <a:rPr lang="ja-JP" altLang="en-US" sz="2800" dirty="0" smtClean="0">
                <a:solidFill>
                  <a:srgbClr val="292934"/>
                </a:solidFill>
                <a:latin typeface="+mn-ea"/>
              </a:rPr>
              <a:t>「</a:t>
            </a:r>
            <a:r>
              <a:rPr lang="ja-JP" altLang="en-US" sz="2800" dirty="0">
                <a:solidFill>
                  <a:srgbClr val="292934"/>
                </a:solidFill>
                <a:latin typeface="+mn-ea"/>
              </a:rPr>
              <a:t>変わりたい理由」を本人が自分の言葉</a:t>
            </a:r>
            <a:r>
              <a:rPr lang="ja-JP" altLang="en-US" sz="2800" dirty="0" smtClean="0">
                <a:solidFill>
                  <a:srgbClr val="292934"/>
                </a:solidFill>
                <a:latin typeface="+mn-ea"/>
              </a:rPr>
              <a:t>で話せるように導く。</a:t>
            </a:r>
            <a:endParaRPr lang="en-US" altLang="ja-JP" sz="2800" dirty="0" smtClean="0">
              <a:solidFill>
                <a:srgbClr val="292934"/>
              </a:solidFill>
              <a:latin typeface="+mn-ea"/>
            </a:endParaRPr>
          </a:p>
          <a:p>
            <a:pPr marL="457200" indent="-457200" eaLnBrk="1" hangingPunct="1">
              <a:buClr>
                <a:srgbClr val="CC3300"/>
              </a:buClr>
              <a:buFont typeface="Wingdings" pitchFamily="2" charset="2"/>
              <a:buChar char="Ø"/>
            </a:pPr>
            <a:r>
              <a:rPr lang="ja-JP" altLang="en-US" sz="2800" dirty="0" smtClean="0">
                <a:solidFill>
                  <a:srgbClr val="292934"/>
                </a:solidFill>
                <a:latin typeface="+mn-ea"/>
              </a:rPr>
              <a:t>「</a:t>
            </a:r>
            <a:r>
              <a:rPr lang="ja-JP" altLang="en-US" sz="2800" dirty="0">
                <a:solidFill>
                  <a:srgbClr val="292934"/>
                </a:solidFill>
                <a:latin typeface="+mn-ea"/>
              </a:rPr>
              <a:t>変化につながる言葉」を聞き逃さないようにし、本人が話したことを要約する。</a:t>
            </a:r>
            <a:endParaRPr lang="en-US" altLang="ja-JP" sz="2800" dirty="0">
              <a:solidFill>
                <a:srgbClr val="292934"/>
              </a:solidFill>
              <a:latin typeface="+mn-ea"/>
            </a:endParaRPr>
          </a:p>
          <a:p>
            <a:pPr marL="457200" indent="-457200" eaLnBrk="1" hangingPunct="1">
              <a:buClr>
                <a:schemeClr val="tx2"/>
              </a:buClr>
              <a:buBlip>
                <a:blip r:embed="rId3"/>
              </a:buBlip>
            </a:pPr>
            <a:endParaRPr lang="en-US" altLang="ja-JP" sz="2800" dirty="0" smtClean="0">
              <a:latin typeface="ＭＳ Ｐゴシック" pitchFamily="50" charset="-128"/>
              <a:ea typeface="ＭＳ Ｐゴシック" pitchFamily="50" charset="-128"/>
            </a:endParaRPr>
          </a:p>
        </p:txBody>
      </p:sp>
      <p:sp>
        <p:nvSpPr>
          <p:cNvPr id="4" name="スライド番号プレースホルダー 3"/>
          <p:cNvSpPr>
            <a:spLocks noGrp="1"/>
          </p:cNvSpPr>
          <p:nvPr>
            <p:ph type="sldNum" sz="quarter" idx="12"/>
          </p:nvPr>
        </p:nvSpPr>
        <p:spPr>
          <a:xfrm>
            <a:off x="8460432" y="6492875"/>
            <a:ext cx="523633" cy="365125"/>
          </a:xfrm>
        </p:spPr>
        <p:txBody>
          <a:bodyPr/>
          <a:lstStyle/>
          <a:p>
            <a:pPr>
              <a:defRPr/>
            </a:pPr>
            <a:fld id="{3E737037-FFE8-46B7-92FC-C1E03E6CC271}" type="slidenum">
              <a:rPr lang="ja-JP" altLang="en-US" smtClean="0">
                <a:solidFill>
                  <a:srgbClr val="CC3300"/>
                </a:solidFill>
              </a:rPr>
              <a:pPr>
                <a:defRPr/>
              </a:pPr>
              <a:t>49</a:t>
            </a:fld>
            <a:endParaRPr lang="ja-JP" altLang="en-US" dirty="0">
              <a:solidFill>
                <a:srgbClr val="CC3300"/>
              </a:solidFill>
            </a:endParaRPr>
          </a:p>
        </p:txBody>
      </p:sp>
    </p:spTree>
    <p:extLst>
      <p:ext uri="{BB962C8B-B14F-4D97-AF65-F5344CB8AC3E}">
        <p14:creationId xmlns:p14="http://schemas.microsoft.com/office/powerpoint/2010/main" xmlns="" val="1764658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4513" y="476250"/>
            <a:ext cx="8131175" cy="957263"/>
          </a:xfrm>
        </p:spPr>
        <p:txBody>
          <a:bodyPr>
            <a:noAutofit/>
          </a:bodyPr>
          <a:lstStyle/>
          <a:p>
            <a:pPr>
              <a:defRPr/>
            </a:pPr>
            <a:r>
              <a:rPr lang="ja-JP" altLang="ja-JP" sz="4000" dirty="0" smtClean="0"/>
              <a:t>あなたはどのように対応しますか</a:t>
            </a:r>
            <a:r>
              <a:rPr lang="en-US" altLang="ja-JP" sz="4000" dirty="0" smtClean="0"/>
              <a:t>?</a:t>
            </a:r>
            <a:r>
              <a:rPr lang="ja-JP" altLang="en-US" sz="4000" dirty="0" smtClean="0"/>
              <a:t>　</a:t>
            </a:r>
            <a:r>
              <a:rPr lang="en-US" altLang="ja-JP" sz="4000" dirty="0" smtClean="0"/>
              <a:t/>
            </a:r>
            <a:br>
              <a:rPr lang="en-US" altLang="ja-JP" sz="4000" dirty="0" smtClean="0"/>
            </a:br>
            <a:r>
              <a:rPr lang="ja-JP" altLang="en-US" sz="4000" dirty="0" smtClean="0"/>
              <a:t>（行動について）</a:t>
            </a:r>
            <a:endParaRPr lang="ja-JP" altLang="ja-JP" sz="4000" dirty="0"/>
          </a:p>
        </p:txBody>
      </p:sp>
      <p:sp>
        <p:nvSpPr>
          <p:cNvPr id="4" name="タイトル 1"/>
          <p:cNvSpPr txBox="1">
            <a:spLocks/>
          </p:cNvSpPr>
          <p:nvPr/>
        </p:nvSpPr>
        <p:spPr bwMode="auto">
          <a:xfrm>
            <a:off x="468313" y="1882775"/>
            <a:ext cx="2879725" cy="792163"/>
          </a:xfrm>
          <a:prstGeom prst="rect">
            <a:avLst/>
          </a:prstGeom>
          <a:noFill/>
          <a:ln w="9525">
            <a:noFill/>
            <a:miter lim="800000"/>
            <a:headEnd/>
            <a:tailEnd/>
          </a:ln>
          <a:effectLst/>
        </p:spPr>
        <p:txBody>
          <a:bodyPr anchor="ctr">
            <a:normAutofit/>
          </a:bodyPr>
          <a:lstStyle/>
          <a:p>
            <a:pPr algn="ctr">
              <a:defRPr/>
            </a:pPr>
            <a:r>
              <a:rPr lang="ja-JP" altLang="en-US" sz="2000" b="1" kern="0" dirty="0">
                <a:solidFill>
                  <a:schemeClr val="tx2"/>
                </a:solidFill>
                <a:effectLst>
                  <a:outerShdw blurRad="38100" dist="38100" dir="2700000" algn="tl">
                    <a:srgbClr val="C0C0C0"/>
                  </a:outerShdw>
                </a:effectLst>
                <a:latin typeface="+mj-lt"/>
                <a:ea typeface="+mj-ea"/>
                <a:cs typeface="+mj-cs"/>
              </a:rPr>
              <a:t>サイ・タイプ　</a:t>
            </a:r>
            <a:endParaRPr lang="en-US" altLang="ja-JP" b="1" kern="0" dirty="0">
              <a:solidFill>
                <a:schemeClr val="tx2"/>
              </a:solidFill>
              <a:effectLst>
                <a:outerShdw blurRad="38100" dist="38100" dir="2700000" algn="tl">
                  <a:srgbClr val="C0C0C0"/>
                </a:outerShdw>
              </a:effectLst>
              <a:latin typeface="+mj-lt"/>
              <a:ea typeface="+mj-ea"/>
              <a:cs typeface="+mj-cs"/>
            </a:endParaRPr>
          </a:p>
          <a:p>
            <a:pPr algn="ctr">
              <a:defRPr/>
            </a:pPr>
            <a:r>
              <a:rPr lang="ja-JP" altLang="en-US" sz="2000" b="1" kern="0" dirty="0">
                <a:solidFill>
                  <a:schemeClr val="tx2"/>
                </a:solidFill>
                <a:effectLst>
                  <a:outerShdw blurRad="38100" dist="38100" dir="2700000" algn="tl">
                    <a:srgbClr val="C0C0C0"/>
                  </a:outerShdw>
                </a:effectLst>
                <a:latin typeface="+mj-lt"/>
                <a:ea typeface="+mj-ea"/>
                <a:cs typeface="+mj-cs"/>
              </a:rPr>
              <a:t>～過剰なコントロール～</a:t>
            </a:r>
          </a:p>
        </p:txBody>
      </p:sp>
      <p:sp>
        <p:nvSpPr>
          <p:cNvPr id="6" name="タイトル 1"/>
          <p:cNvSpPr txBox="1">
            <a:spLocks/>
          </p:cNvSpPr>
          <p:nvPr/>
        </p:nvSpPr>
        <p:spPr bwMode="auto">
          <a:xfrm>
            <a:off x="6443663" y="1790700"/>
            <a:ext cx="2592387" cy="990600"/>
          </a:xfrm>
          <a:prstGeom prst="rect">
            <a:avLst/>
          </a:prstGeom>
          <a:noFill/>
          <a:ln w="9525">
            <a:noFill/>
            <a:miter lim="800000"/>
            <a:headEnd/>
            <a:tailEnd/>
          </a:ln>
          <a:effectLst/>
        </p:spPr>
        <p:txBody>
          <a:bodyPr anchor="ctr">
            <a:normAutofit/>
          </a:bodyPr>
          <a:lstStyle/>
          <a:p>
            <a:pPr algn="ctr">
              <a:defRPr/>
            </a:pPr>
            <a:r>
              <a:rPr lang="ja-JP" altLang="en-US" sz="2000" b="1" kern="0" dirty="0">
                <a:solidFill>
                  <a:schemeClr val="tx2"/>
                </a:solidFill>
                <a:effectLst>
                  <a:outerShdw blurRad="38100" dist="38100" dir="2700000" algn="tl">
                    <a:srgbClr val="C0C0C0"/>
                  </a:outerShdw>
                </a:effectLst>
                <a:latin typeface="+mj-lt"/>
                <a:ea typeface="+mj-ea"/>
                <a:cs typeface="+mj-cs"/>
              </a:rPr>
              <a:t>カンガルー・タイプ</a:t>
            </a:r>
            <a:endParaRPr lang="en-US" altLang="ja-JP" sz="2000" b="1" kern="0" dirty="0">
              <a:solidFill>
                <a:schemeClr val="tx2"/>
              </a:solidFill>
              <a:effectLst>
                <a:outerShdw blurRad="38100" dist="38100" dir="2700000" algn="tl">
                  <a:srgbClr val="C0C0C0"/>
                </a:outerShdw>
              </a:effectLst>
              <a:latin typeface="+mj-lt"/>
              <a:ea typeface="+mj-ea"/>
              <a:cs typeface="+mj-cs"/>
            </a:endParaRPr>
          </a:p>
          <a:p>
            <a:pPr algn="ctr">
              <a:defRPr/>
            </a:pPr>
            <a:r>
              <a:rPr lang="ja-JP" altLang="en-US" sz="2000" b="1" kern="0" dirty="0">
                <a:solidFill>
                  <a:schemeClr val="tx2"/>
                </a:solidFill>
                <a:effectLst>
                  <a:outerShdw blurRad="38100" dist="38100" dir="2700000" algn="tl">
                    <a:srgbClr val="C0C0C0"/>
                  </a:outerShdw>
                </a:effectLst>
                <a:latin typeface="+mj-lt"/>
                <a:ea typeface="+mj-ea"/>
                <a:cs typeface="+mj-cs"/>
              </a:rPr>
              <a:t>～過保護と過干渉～</a:t>
            </a:r>
          </a:p>
        </p:txBody>
      </p:sp>
      <p:sp>
        <p:nvSpPr>
          <p:cNvPr id="7" name="タイトル 1"/>
          <p:cNvSpPr txBox="1">
            <a:spLocks/>
          </p:cNvSpPr>
          <p:nvPr/>
        </p:nvSpPr>
        <p:spPr bwMode="auto">
          <a:xfrm>
            <a:off x="3348038" y="1773238"/>
            <a:ext cx="2933700" cy="990600"/>
          </a:xfrm>
          <a:prstGeom prst="rect">
            <a:avLst/>
          </a:prstGeom>
          <a:noFill/>
          <a:ln w="9525">
            <a:noFill/>
            <a:miter lim="800000"/>
            <a:headEnd/>
            <a:tailEnd/>
          </a:ln>
          <a:effectLst/>
        </p:spPr>
        <p:txBody>
          <a:bodyPr anchor="ctr"/>
          <a:lstStyle/>
          <a:p>
            <a:pPr algn="ctr">
              <a:defRPr/>
            </a:pPr>
            <a:r>
              <a:rPr lang="ja-JP" altLang="en-US" sz="2000" b="1" kern="0" dirty="0">
                <a:solidFill>
                  <a:schemeClr val="tx2"/>
                </a:solidFill>
                <a:effectLst>
                  <a:outerShdw blurRad="38100" dist="38100" dir="2700000" algn="tl">
                    <a:srgbClr val="C0C0C0"/>
                  </a:outerShdw>
                </a:effectLst>
                <a:latin typeface="+mj-lt"/>
                <a:ea typeface="+mj-ea"/>
                <a:cs typeface="+mj-cs"/>
              </a:rPr>
              <a:t>イルカ・タイプ</a:t>
            </a:r>
            <a:r>
              <a:rPr lang="en-US" altLang="ja-JP" sz="2000" b="1" kern="0" dirty="0">
                <a:solidFill>
                  <a:schemeClr val="tx2"/>
                </a:solidFill>
                <a:effectLst>
                  <a:outerShdw blurRad="38100" dist="38100" dir="2700000" algn="tl">
                    <a:srgbClr val="C0C0C0"/>
                  </a:outerShdw>
                </a:effectLst>
                <a:latin typeface="+mj-lt"/>
                <a:ea typeface="+mj-ea"/>
                <a:cs typeface="+mj-cs"/>
              </a:rPr>
              <a:t/>
            </a:r>
            <a:br>
              <a:rPr lang="en-US" altLang="ja-JP" sz="2000" b="1" kern="0" dirty="0">
                <a:solidFill>
                  <a:schemeClr val="tx2"/>
                </a:solidFill>
                <a:effectLst>
                  <a:outerShdw blurRad="38100" dist="38100" dir="2700000" algn="tl">
                    <a:srgbClr val="C0C0C0"/>
                  </a:outerShdw>
                </a:effectLst>
                <a:latin typeface="+mj-lt"/>
                <a:ea typeface="+mj-ea"/>
                <a:cs typeface="+mj-cs"/>
              </a:rPr>
            </a:br>
            <a:r>
              <a:rPr lang="ja-JP" altLang="en-US" sz="2000" b="1" kern="0" dirty="0">
                <a:solidFill>
                  <a:schemeClr val="tx2"/>
                </a:solidFill>
                <a:effectLst>
                  <a:outerShdw blurRad="38100" dist="38100" dir="2700000" algn="tl">
                    <a:srgbClr val="C0C0C0"/>
                  </a:outerShdw>
                </a:effectLst>
                <a:latin typeface="+mj-lt"/>
                <a:ea typeface="+mj-ea"/>
                <a:cs typeface="+mj-cs"/>
              </a:rPr>
              <a:t>～ほどよい指示と支持～</a:t>
            </a:r>
          </a:p>
        </p:txBody>
      </p:sp>
      <p:pic>
        <p:nvPicPr>
          <p:cNvPr id="8198" name="Picture 2" descr="C:\Users\yuki mizuhara\Desktop\rhinoceros_a08.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188" y="3500438"/>
            <a:ext cx="2874962" cy="187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9" name="Picture 3" descr="C:\Users\yuki mizuhara\Desktop\dolphin_a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79838" y="3429000"/>
            <a:ext cx="2679700" cy="2087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0" name="Picture 4" descr="C:\Users\yuki mizuhara\Desktop\kangaroo_a06.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59563" y="3141663"/>
            <a:ext cx="2016125" cy="264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スライド番号プレースホルダー 2"/>
          <p:cNvSpPr>
            <a:spLocks noGrp="1"/>
          </p:cNvSpPr>
          <p:nvPr>
            <p:ph type="sldNum" sz="quarter" idx="12"/>
          </p:nvPr>
        </p:nvSpPr>
        <p:spPr/>
        <p:txBody>
          <a:bodyPr/>
          <a:lstStyle/>
          <a:p>
            <a:pPr>
              <a:defRPr/>
            </a:pPr>
            <a:fld id="{4FA3382D-53FB-4BD6-8652-D66C51C69EC3}" type="slidenum">
              <a:rPr lang="ja-JP" altLang="en-US" smtClean="0"/>
              <a:pPr>
                <a:defRPr/>
              </a:pPr>
              <a:t>5</a:t>
            </a:fld>
            <a:endParaRPr lang="ja-JP" alt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718"/>
            <a:ext cx="7931224" cy="1371600"/>
          </a:xfrm>
        </p:spPr>
        <p:txBody>
          <a:bodyPr>
            <a:noAutofit/>
          </a:bodyPr>
          <a:lstStyle/>
          <a:p>
            <a:pPr eaLnBrk="1" fontAlgn="auto" hangingPunct="1">
              <a:spcAft>
                <a:spcPts val="0"/>
              </a:spcAft>
              <a:defRPr/>
            </a:pPr>
            <a:r>
              <a:rPr lang="ja-JP" altLang="en-US" sz="4000" dirty="0" smtClean="0">
                <a:solidFill>
                  <a:srgbClr val="CC3300"/>
                </a:solidFill>
              </a:rPr>
              <a:t>もっと高い点数をつける</a:t>
            </a:r>
            <a:r>
              <a:rPr lang="ja-JP" altLang="en-US" sz="4000" dirty="0">
                <a:solidFill>
                  <a:srgbClr val="CC3300"/>
                </a:solidFill>
              </a:rPr>
              <a:t>ため</a:t>
            </a:r>
            <a:r>
              <a:rPr lang="ja-JP" altLang="en-US" sz="4000" dirty="0" smtClean="0">
                <a:solidFill>
                  <a:srgbClr val="CC3300"/>
                </a:solidFill>
              </a:rPr>
              <a:t>に</a:t>
            </a:r>
            <a:endParaRPr lang="ja-JP" altLang="en-US" sz="4000" dirty="0">
              <a:solidFill>
                <a:srgbClr val="CC3300"/>
              </a:solidFill>
            </a:endParaRPr>
          </a:p>
        </p:txBody>
      </p:sp>
      <p:sp>
        <p:nvSpPr>
          <p:cNvPr id="16387" name="コンテンツ プレースホルダ 2"/>
          <p:cNvSpPr>
            <a:spLocks noGrp="1"/>
          </p:cNvSpPr>
          <p:nvPr>
            <p:ph idx="1"/>
          </p:nvPr>
        </p:nvSpPr>
        <p:spPr>
          <a:xfrm>
            <a:off x="323528" y="1556792"/>
            <a:ext cx="8352928" cy="4896544"/>
          </a:xfrm>
        </p:spPr>
        <p:txBody>
          <a:bodyPr>
            <a:normAutofit fontScale="92500" lnSpcReduction="10000"/>
          </a:bodyPr>
          <a:lstStyle/>
          <a:p>
            <a:pPr marL="457200" indent="-457200" eaLnBrk="1" hangingPunct="1">
              <a:buBlip>
                <a:blip r:embed="rId3"/>
              </a:buBlip>
            </a:pPr>
            <a:r>
              <a:rPr lang="ja-JP" altLang="en-US" sz="3000" dirty="0" smtClean="0"/>
              <a:t>「あなたの点数が１０点に近づくために、私に手助けできることはある？」といった</a:t>
            </a:r>
            <a:r>
              <a:rPr lang="ja-JP" altLang="en-US" sz="3000" dirty="0" smtClean="0">
                <a:solidFill>
                  <a:srgbClr val="0070C0"/>
                </a:solidFill>
              </a:rPr>
              <a:t>サポートの申し出</a:t>
            </a:r>
            <a:r>
              <a:rPr lang="ja-JP" altLang="en-US" sz="3000" dirty="0" smtClean="0"/>
              <a:t>は、変化を促すのに有効。</a:t>
            </a:r>
            <a:endParaRPr lang="en-US" altLang="ja-JP" sz="3000" dirty="0" smtClean="0"/>
          </a:p>
          <a:p>
            <a:pPr marL="457200" indent="-457200" eaLnBrk="1" hangingPunct="1">
              <a:buBlip>
                <a:blip r:embed="rId3"/>
              </a:buBlip>
            </a:pPr>
            <a:r>
              <a:rPr lang="ja-JP" altLang="en-US" sz="3000" dirty="0" smtClean="0"/>
              <a:t>後</a:t>
            </a:r>
            <a:r>
              <a:rPr lang="ja-JP" altLang="en-US" sz="3000" dirty="0"/>
              <a:t>で</a:t>
            </a:r>
            <a:r>
              <a:rPr lang="ja-JP" altLang="en-US" sz="3000" dirty="0" smtClean="0"/>
              <a:t>「援助を受けたい」と言</a:t>
            </a:r>
            <a:r>
              <a:rPr lang="ja-JP" altLang="en-US" sz="3000" dirty="0"/>
              <a:t>う</a:t>
            </a:r>
            <a:r>
              <a:rPr lang="ja-JP" altLang="en-US" sz="3000" dirty="0" smtClean="0"/>
              <a:t>かもしれないので、いつでも話を聞く心づもりをしておく。</a:t>
            </a:r>
            <a:endParaRPr lang="en-US" altLang="ja-JP" sz="3000" dirty="0"/>
          </a:p>
          <a:p>
            <a:pPr marL="457200" indent="-457200" eaLnBrk="1" hangingPunct="1">
              <a:buBlip>
                <a:blip r:embed="rId3"/>
              </a:buBlip>
            </a:pPr>
            <a:r>
              <a:rPr lang="ja-JP" altLang="en-US" sz="3000" dirty="0" smtClean="0"/>
              <a:t>「心の準備度スケール」</a:t>
            </a:r>
            <a:r>
              <a:rPr lang="ja-JP" altLang="en-US" sz="3000" dirty="0"/>
              <a:t>の</a:t>
            </a:r>
            <a:r>
              <a:rPr lang="ja-JP" altLang="en-US" sz="3000" dirty="0" smtClean="0"/>
              <a:t>目的は、本人が</a:t>
            </a:r>
            <a:r>
              <a:rPr lang="ja-JP" altLang="en-US" sz="3000" dirty="0" smtClean="0">
                <a:solidFill>
                  <a:srgbClr val="0070C0"/>
                </a:solidFill>
                <a:latin typeface="ＭＳ Ｐゴシック" pitchFamily="50" charset="-128"/>
                <a:ea typeface="ＭＳ Ｐゴシック" pitchFamily="50" charset="-128"/>
              </a:rPr>
              <a:t>自分の現在と未来への摂食障害の影響についてじっくり考える手助け</a:t>
            </a:r>
            <a:r>
              <a:rPr lang="ja-JP" altLang="en-US" sz="3000" dirty="0" smtClean="0"/>
              <a:t>をすること。摂食障害でいることの利益や不利益は普段は意識されて</a:t>
            </a:r>
            <a:r>
              <a:rPr lang="ja-JP" altLang="en-US" sz="3000" dirty="0"/>
              <a:t>おらず</a:t>
            </a:r>
            <a:r>
              <a:rPr lang="ja-JP" altLang="en-US" sz="3000" dirty="0" smtClean="0"/>
              <a:t>、自覚することが難しい。</a:t>
            </a:r>
            <a:endParaRPr lang="en-US" altLang="ja-JP" sz="3000" dirty="0"/>
          </a:p>
          <a:p>
            <a:pPr marL="457200" indent="-457200" eaLnBrk="1" hangingPunct="1">
              <a:buBlip>
                <a:blip r:embed="rId3"/>
              </a:buBlip>
            </a:pPr>
            <a:r>
              <a:rPr lang="ja-JP" altLang="en-US" sz="3000" dirty="0" smtClean="0"/>
              <a:t>スケールは上がり下がりする。</a:t>
            </a:r>
            <a:r>
              <a:rPr lang="ja-JP" altLang="en-US" sz="3000" dirty="0" smtClean="0">
                <a:solidFill>
                  <a:srgbClr val="0070C0"/>
                </a:solidFill>
              </a:rPr>
              <a:t>一喜一憂しない</a:t>
            </a:r>
            <a:r>
              <a:rPr lang="ja-JP" altLang="en-US" sz="3000" dirty="0" smtClean="0"/>
              <a:t>。</a:t>
            </a:r>
            <a:endParaRPr lang="en-US" altLang="ja-JP" sz="3000" dirty="0" smtClean="0"/>
          </a:p>
        </p:txBody>
      </p:sp>
      <p:sp>
        <p:nvSpPr>
          <p:cNvPr id="4" name="スライド番号プレースホルダー 3"/>
          <p:cNvSpPr>
            <a:spLocks noGrp="1"/>
          </p:cNvSpPr>
          <p:nvPr>
            <p:ph type="sldNum" sz="quarter" idx="12"/>
          </p:nvPr>
        </p:nvSpPr>
        <p:spPr>
          <a:xfrm>
            <a:off x="8460432" y="6492875"/>
            <a:ext cx="523633" cy="365125"/>
          </a:xfrm>
        </p:spPr>
        <p:txBody>
          <a:bodyPr/>
          <a:lstStyle/>
          <a:p>
            <a:pPr>
              <a:defRPr/>
            </a:pPr>
            <a:fld id="{3E737037-FFE8-46B7-92FC-C1E03E6CC271}" type="slidenum">
              <a:rPr lang="ja-JP" altLang="en-US" smtClean="0">
                <a:solidFill>
                  <a:srgbClr val="CC3300"/>
                </a:solidFill>
              </a:rPr>
              <a:pPr>
                <a:defRPr/>
              </a:pPr>
              <a:t>50</a:t>
            </a:fld>
            <a:endParaRPr lang="ja-JP" altLang="en-US" dirty="0">
              <a:solidFill>
                <a:srgbClr val="CC3300"/>
              </a:solidFill>
            </a:endParaRPr>
          </a:p>
        </p:txBody>
      </p:sp>
    </p:spTree>
    <p:extLst>
      <p:ext uri="{BB962C8B-B14F-4D97-AF65-F5344CB8AC3E}">
        <p14:creationId xmlns:p14="http://schemas.microsoft.com/office/powerpoint/2010/main" xmlns="" val="24054015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718"/>
            <a:ext cx="7715200" cy="1371600"/>
          </a:xfrm>
        </p:spPr>
        <p:txBody>
          <a:bodyPr>
            <a:normAutofit/>
          </a:bodyPr>
          <a:lstStyle/>
          <a:p>
            <a:r>
              <a:rPr lang="ja-JP" altLang="en-US" sz="4000" dirty="0" smtClean="0">
                <a:solidFill>
                  <a:srgbClr val="CC3300"/>
                </a:solidFill>
              </a:rPr>
              <a:t>本人以外の家族</a:t>
            </a:r>
            <a:r>
              <a:rPr kumimoji="1" lang="ja-JP" altLang="en-US" sz="4000" dirty="0" smtClean="0">
                <a:solidFill>
                  <a:srgbClr val="CC3300"/>
                </a:solidFill>
              </a:rPr>
              <a:t>で話し合ってみる</a:t>
            </a:r>
            <a:endParaRPr kumimoji="1" lang="ja-JP" altLang="en-US" sz="4000" dirty="0">
              <a:solidFill>
                <a:srgbClr val="CC3300"/>
              </a:solidFill>
            </a:endParaRPr>
          </a:p>
        </p:txBody>
      </p:sp>
      <p:sp>
        <p:nvSpPr>
          <p:cNvPr id="3" name="コンテンツ プレースホルダー 2"/>
          <p:cNvSpPr>
            <a:spLocks noGrp="1"/>
          </p:cNvSpPr>
          <p:nvPr>
            <p:ph idx="1"/>
          </p:nvPr>
        </p:nvSpPr>
        <p:spPr>
          <a:xfrm>
            <a:off x="323528" y="1752600"/>
            <a:ext cx="8280920" cy="4373563"/>
          </a:xfrm>
        </p:spPr>
        <p:txBody>
          <a:bodyPr>
            <a:normAutofit fontScale="85000" lnSpcReduction="10000"/>
          </a:bodyPr>
          <a:lstStyle/>
          <a:p>
            <a:pPr marL="457200" indent="-457200">
              <a:buBlip>
                <a:blip r:embed="rId3"/>
              </a:buBlip>
            </a:pPr>
            <a:r>
              <a:rPr lang="ja-JP" altLang="en-US" sz="3300" dirty="0" smtClean="0">
                <a:solidFill>
                  <a:schemeClr val="accent2"/>
                </a:solidFill>
              </a:rPr>
              <a:t>「</a:t>
            </a:r>
            <a:r>
              <a:rPr lang="ja-JP" altLang="en-US" sz="3300" dirty="0">
                <a:solidFill>
                  <a:schemeClr val="accent2"/>
                </a:solidFill>
              </a:rPr>
              <a:t>心の準備度スケール」</a:t>
            </a:r>
            <a:r>
              <a:rPr lang="ja-JP" altLang="en-US" sz="3300" dirty="0"/>
              <a:t>を用いて</a:t>
            </a:r>
            <a:r>
              <a:rPr lang="ja-JP" altLang="en-US" sz="3300" dirty="0" smtClean="0"/>
              <a:t>、</a:t>
            </a:r>
            <a:r>
              <a:rPr lang="ja-JP" altLang="en-US" sz="3300" dirty="0"/>
              <a:t>自分なら</a:t>
            </a:r>
            <a:r>
              <a:rPr lang="ja-JP" altLang="en-US" sz="3300" dirty="0" smtClean="0"/>
              <a:t>本人</a:t>
            </a:r>
            <a:r>
              <a:rPr lang="ja-JP" altLang="en-US" sz="3300" dirty="0"/>
              <a:t>に何点</a:t>
            </a:r>
            <a:r>
              <a:rPr lang="ja-JP" altLang="en-US" sz="3300" dirty="0" smtClean="0"/>
              <a:t>をつける</a:t>
            </a:r>
            <a:r>
              <a:rPr lang="ja-JP" altLang="en-US" sz="3300" dirty="0"/>
              <a:t>か考えて</a:t>
            </a:r>
            <a:r>
              <a:rPr lang="ja-JP" altLang="en-US" sz="3300" dirty="0" smtClean="0"/>
              <a:t>みる。</a:t>
            </a:r>
            <a:r>
              <a:rPr lang="ja-JP" altLang="en-US" sz="3300" dirty="0"/>
              <a:t>そして</a:t>
            </a:r>
            <a:r>
              <a:rPr lang="ja-JP" altLang="en-US" sz="3300" dirty="0" smtClean="0"/>
              <a:t>、配偶者・パートナー</a:t>
            </a:r>
            <a:r>
              <a:rPr lang="ja-JP" altLang="en-US" sz="3300" dirty="0"/>
              <a:t>や友人にも点数をつけて</a:t>
            </a:r>
            <a:r>
              <a:rPr lang="ja-JP" altLang="en-US" sz="3300" dirty="0" smtClean="0"/>
              <a:t>もらう。</a:t>
            </a:r>
            <a:endParaRPr lang="en-US" altLang="ja-JP" sz="3300" dirty="0"/>
          </a:p>
          <a:p>
            <a:pPr marL="457200" indent="-457200">
              <a:buBlip>
                <a:blip r:embed="rId3"/>
              </a:buBlip>
            </a:pPr>
            <a:r>
              <a:rPr lang="ja-JP" altLang="en-US" sz="3300" dirty="0" smtClean="0"/>
              <a:t>そして</a:t>
            </a:r>
            <a:r>
              <a:rPr lang="ja-JP" altLang="en-US" sz="3300" dirty="0"/>
              <a:t>お互いにつけた点数の理由を</a:t>
            </a:r>
            <a:r>
              <a:rPr lang="ja-JP" altLang="en-US" sz="3300" dirty="0" smtClean="0"/>
              <a:t>話し合ってみる。その</a:t>
            </a:r>
            <a:r>
              <a:rPr lang="ja-JP" altLang="en-US" sz="3300" dirty="0"/>
              <a:t>理由を詳しく説明するために</a:t>
            </a:r>
            <a:r>
              <a:rPr lang="ja-JP" altLang="en-US" sz="3300" dirty="0" smtClean="0"/>
              <a:t>、実際</a:t>
            </a:r>
            <a:r>
              <a:rPr lang="ja-JP" altLang="en-US" sz="3300" dirty="0"/>
              <a:t>に観察した本人の行動を具体例として</a:t>
            </a:r>
            <a:r>
              <a:rPr lang="ja-JP" altLang="en-US" sz="3300" dirty="0" smtClean="0"/>
              <a:t>挙げてみる。</a:t>
            </a:r>
            <a:endParaRPr lang="en-US" altLang="ja-JP" sz="3300" dirty="0"/>
          </a:p>
          <a:p>
            <a:pPr marL="457200" indent="-457200">
              <a:buBlip>
                <a:blip r:embed="rId3"/>
              </a:buBlip>
            </a:pPr>
            <a:r>
              <a:rPr lang="ja-JP" altLang="en-US" sz="3300" dirty="0" smtClean="0"/>
              <a:t>主観的</a:t>
            </a:r>
            <a:r>
              <a:rPr lang="ja-JP" altLang="en-US" sz="3300" dirty="0"/>
              <a:t>に判断しすぎたり、本人の発言にあまり</a:t>
            </a:r>
            <a:r>
              <a:rPr lang="ja-JP" altLang="en-US" sz="3300" dirty="0" smtClean="0"/>
              <a:t>左右されないように、本人</a:t>
            </a:r>
            <a:r>
              <a:rPr lang="ja-JP" altLang="en-US" sz="3300" dirty="0"/>
              <a:t>の行動の客観的な観察にもとづいて</a:t>
            </a:r>
            <a:r>
              <a:rPr lang="ja-JP" altLang="en-US" sz="3300" dirty="0" smtClean="0"/>
              <a:t>判断</a:t>
            </a:r>
            <a:r>
              <a:rPr lang="ja-JP" altLang="en-US" sz="3300" dirty="0"/>
              <a:t>する</a:t>
            </a:r>
            <a:r>
              <a:rPr lang="ja-JP" altLang="en-US" sz="3300" dirty="0" smtClean="0"/>
              <a:t>。</a:t>
            </a:r>
            <a:r>
              <a:rPr lang="ja-JP" altLang="en-US" sz="3300" dirty="0"/>
              <a:t>もし</a:t>
            </a:r>
            <a:r>
              <a:rPr lang="ja-JP" altLang="en-US" sz="3300" dirty="0" smtClean="0"/>
              <a:t>、点数</a:t>
            </a:r>
            <a:r>
              <a:rPr lang="ja-JP" altLang="en-US" sz="3300" dirty="0"/>
              <a:t>が食い違っていたり、あやふやであれば、その理由を考えて</a:t>
            </a:r>
            <a:r>
              <a:rPr lang="ja-JP" altLang="en-US" sz="3300" dirty="0" smtClean="0"/>
              <a:t>みる。</a:t>
            </a:r>
            <a:endParaRPr lang="ja-JP" altLang="en-US" sz="3300" dirty="0"/>
          </a:p>
        </p:txBody>
      </p:sp>
      <p:sp>
        <p:nvSpPr>
          <p:cNvPr id="4" name="スライド番号プレースホルダー 3"/>
          <p:cNvSpPr>
            <a:spLocks noGrp="1"/>
          </p:cNvSpPr>
          <p:nvPr>
            <p:ph type="sldNum" sz="quarter" idx="12"/>
          </p:nvPr>
        </p:nvSpPr>
        <p:spPr>
          <a:xfrm>
            <a:off x="8460432" y="6492875"/>
            <a:ext cx="523633" cy="365125"/>
          </a:xfrm>
        </p:spPr>
        <p:txBody>
          <a:bodyPr/>
          <a:lstStyle/>
          <a:p>
            <a:pPr>
              <a:defRPr/>
            </a:pPr>
            <a:fld id="{3E737037-FFE8-46B7-92FC-C1E03E6CC271}" type="slidenum">
              <a:rPr lang="ja-JP" altLang="en-US" smtClean="0">
                <a:solidFill>
                  <a:srgbClr val="CC3300"/>
                </a:solidFill>
              </a:rPr>
              <a:pPr>
                <a:defRPr/>
              </a:pPr>
              <a:t>51</a:t>
            </a:fld>
            <a:endParaRPr lang="ja-JP" altLang="en-US" dirty="0">
              <a:solidFill>
                <a:srgbClr val="CC3300"/>
              </a:solidFill>
            </a:endParaRPr>
          </a:p>
        </p:txBody>
      </p:sp>
    </p:spTree>
    <p:extLst>
      <p:ext uri="{BB962C8B-B14F-4D97-AF65-F5344CB8AC3E}">
        <p14:creationId xmlns:p14="http://schemas.microsoft.com/office/powerpoint/2010/main" xmlns="" val="9314778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718"/>
            <a:ext cx="7554924" cy="1371600"/>
          </a:xfrm>
        </p:spPr>
        <p:txBody>
          <a:bodyPr>
            <a:normAutofit/>
          </a:bodyPr>
          <a:lstStyle/>
          <a:p>
            <a:pPr eaLnBrk="1" fontAlgn="auto" hangingPunct="1">
              <a:spcAft>
                <a:spcPts val="0"/>
              </a:spcAft>
              <a:defRPr/>
            </a:pPr>
            <a:r>
              <a:rPr lang="ja-JP" altLang="en-US" sz="4000" dirty="0" smtClean="0">
                <a:solidFill>
                  <a:srgbClr val="CC3300"/>
                </a:solidFill>
              </a:rPr>
              <a:t>家族も自分の態度をふりかえる</a:t>
            </a:r>
            <a:endParaRPr lang="ja-JP" altLang="en-US" sz="4000" dirty="0">
              <a:solidFill>
                <a:srgbClr val="CC3300"/>
              </a:solidFill>
            </a:endParaRPr>
          </a:p>
        </p:txBody>
      </p:sp>
      <p:sp>
        <p:nvSpPr>
          <p:cNvPr id="17411" name="コンテンツ プレースホルダ 2"/>
          <p:cNvSpPr>
            <a:spLocks noGrp="1"/>
          </p:cNvSpPr>
          <p:nvPr>
            <p:ph idx="1"/>
          </p:nvPr>
        </p:nvSpPr>
        <p:spPr>
          <a:xfrm>
            <a:off x="282542" y="1556792"/>
            <a:ext cx="8393914" cy="1152128"/>
          </a:xfrm>
        </p:spPr>
        <p:txBody>
          <a:bodyPr>
            <a:noAutofit/>
          </a:bodyPr>
          <a:lstStyle/>
          <a:p>
            <a:pPr eaLnBrk="1" hangingPunct="1"/>
            <a:r>
              <a:rPr lang="ja-JP" altLang="en-US" sz="2800" dirty="0" smtClean="0">
                <a:latin typeface="ＭＳ Ｐゴシック" pitchFamily="50" charset="-128"/>
                <a:ea typeface="ＭＳ Ｐゴシック" pitchFamily="50" charset="-128"/>
              </a:rPr>
              <a:t>あなた自身の態度にも点数をつけてみましょう。家族と一緒に、以下の質問についてじっくり考えてみましょう。</a:t>
            </a:r>
            <a:endParaRPr lang="en-US" altLang="ja-JP" sz="2800" dirty="0" smtClean="0">
              <a:latin typeface="ＭＳ Ｐゴシック" pitchFamily="50" charset="-128"/>
              <a:ea typeface="ＭＳ Ｐゴシック" pitchFamily="50" charset="-128"/>
            </a:endParaRPr>
          </a:p>
        </p:txBody>
      </p:sp>
      <p:sp>
        <p:nvSpPr>
          <p:cNvPr id="17412" name="コンテンツ プレースホルダ 2"/>
          <p:cNvSpPr txBox="1">
            <a:spLocks/>
          </p:cNvSpPr>
          <p:nvPr/>
        </p:nvSpPr>
        <p:spPr bwMode="auto">
          <a:xfrm>
            <a:off x="493368" y="4149080"/>
            <a:ext cx="7715250" cy="57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73050" indent="-273050"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342900" indent="-342900" eaLnBrk="1" hangingPunct="1">
              <a:spcBef>
                <a:spcPts val="600"/>
              </a:spcBef>
              <a:buClr>
                <a:schemeClr val="accent1"/>
              </a:buClr>
              <a:buSzPct val="70000"/>
              <a:buFont typeface="Wingdings" pitchFamily="2" charset="2"/>
              <a:buChar char="l"/>
            </a:pPr>
            <a:r>
              <a:rPr lang="ja-JP" altLang="en-US" sz="2400" b="1" dirty="0">
                <a:latin typeface="+mj-ea"/>
                <a:ea typeface="+mj-ea"/>
              </a:rPr>
              <a:t>本人が変わることはどれくらい重要ですか</a:t>
            </a:r>
            <a:r>
              <a:rPr lang="en-US" altLang="ja-JP" sz="2400" b="1" dirty="0">
                <a:latin typeface="+mj-ea"/>
                <a:ea typeface="+mj-ea"/>
              </a:rPr>
              <a:t>?</a:t>
            </a:r>
            <a:endParaRPr lang="ja-JP" altLang="en-US" sz="2400" b="1" dirty="0">
              <a:latin typeface="+mj-ea"/>
              <a:ea typeface="+mj-ea"/>
            </a:endParaRPr>
          </a:p>
        </p:txBody>
      </p:sp>
      <p:sp>
        <p:nvSpPr>
          <p:cNvPr id="17413" name="コンテンツ プレースホルダ 2"/>
          <p:cNvSpPr txBox="1">
            <a:spLocks/>
          </p:cNvSpPr>
          <p:nvPr/>
        </p:nvSpPr>
        <p:spPr bwMode="auto">
          <a:xfrm>
            <a:off x="481976" y="5330627"/>
            <a:ext cx="8686800" cy="57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73050" indent="-273050"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342900" indent="-342900" eaLnBrk="1" hangingPunct="1">
              <a:spcBef>
                <a:spcPts val="600"/>
              </a:spcBef>
              <a:buClr>
                <a:schemeClr val="accent1"/>
              </a:buClr>
              <a:buSzPct val="70000"/>
              <a:buFont typeface="Wingdings" pitchFamily="2" charset="2"/>
              <a:buChar char="l"/>
            </a:pPr>
            <a:r>
              <a:rPr lang="ja-JP" altLang="en-US" sz="2400" b="1" dirty="0">
                <a:latin typeface="+mj-ea"/>
                <a:ea typeface="+mj-ea"/>
              </a:rPr>
              <a:t>本人が変わる手助けをするのにどれくらい自信があるか</a:t>
            </a:r>
            <a:r>
              <a:rPr lang="en-US" altLang="ja-JP" sz="2400" b="1" dirty="0">
                <a:latin typeface="+mj-ea"/>
                <a:ea typeface="+mj-ea"/>
              </a:rPr>
              <a:t>?</a:t>
            </a:r>
            <a:endParaRPr lang="ja-JP" altLang="en-US" sz="2400" b="1" dirty="0">
              <a:latin typeface="+mj-ea"/>
              <a:ea typeface="+mj-ea"/>
            </a:endParaRPr>
          </a:p>
        </p:txBody>
      </p:sp>
      <p:pic>
        <p:nvPicPr>
          <p:cNvPr id="17414" name="Picture 3" descr="C:\Users\yuki mizuhara\Documents\仕事\京都摂食障害者支援施設設立準備委員会\きょうと摂食障害家族教室資料\家族のスケール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3368" y="3284339"/>
            <a:ext cx="7535015"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5" name="Picture 4" descr="C:\Users\yuki mizuhara\Documents\仕事\京都摂食障害者支援施設設立準備委員会\きょうと摂食障害家族教室資料\家族のスケール2.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3369" y="4579739"/>
            <a:ext cx="7518755"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6" name="Picture 5" descr="C:\Users\yuki mizuhara\Documents\仕事\京都摂食障害者支援施設設立準備委員会\きょうと摂食障害家族教室資料\家族のスケール3.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7361" y="5805264"/>
            <a:ext cx="7531022" cy="71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7" name="コンテンツ プレースホルダ 2"/>
          <p:cNvSpPr txBox="1">
            <a:spLocks/>
          </p:cNvSpPr>
          <p:nvPr/>
        </p:nvSpPr>
        <p:spPr bwMode="auto">
          <a:xfrm>
            <a:off x="493369" y="2893318"/>
            <a:ext cx="7715250"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73050" indent="-273050"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342900" indent="-342900" eaLnBrk="1" hangingPunct="1">
              <a:spcBef>
                <a:spcPts val="600"/>
              </a:spcBef>
              <a:buClr>
                <a:schemeClr val="accent1"/>
              </a:buClr>
              <a:buSzPct val="70000"/>
              <a:buFont typeface="Wingdings" pitchFamily="2" charset="2"/>
              <a:buChar char="l"/>
            </a:pPr>
            <a:r>
              <a:rPr lang="ja-JP" altLang="en-US" sz="2400" b="1" dirty="0">
                <a:latin typeface="+mj-ea"/>
                <a:ea typeface="+mj-ea"/>
              </a:rPr>
              <a:t>本人が変わることにどれくらい関心がありますか</a:t>
            </a:r>
            <a:r>
              <a:rPr lang="en-US" altLang="ja-JP" sz="2400" b="1" dirty="0">
                <a:latin typeface="+mj-ea"/>
                <a:ea typeface="+mj-ea"/>
              </a:rPr>
              <a:t>?</a:t>
            </a:r>
            <a:endParaRPr lang="ja-JP" altLang="en-US" sz="2400" b="1" dirty="0">
              <a:latin typeface="+mj-ea"/>
              <a:ea typeface="+mj-ea"/>
            </a:endParaRPr>
          </a:p>
        </p:txBody>
      </p:sp>
      <p:sp>
        <p:nvSpPr>
          <p:cNvPr id="4" name="スライド番号プレースホルダー 3"/>
          <p:cNvSpPr>
            <a:spLocks noGrp="1"/>
          </p:cNvSpPr>
          <p:nvPr>
            <p:ph type="sldNum" sz="quarter" idx="12"/>
          </p:nvPr>
        </p:nvSpPr>
        <p:spPr>
          <a:xfrm>
            <a:off x="8460432" y="6504290"/>
            <a:ext cx="523633" cy="365125"/>
          </a:xfrm>
        </p:spPr>
        <p:txBody>
          <a:bodyPr/>
          <a:lstStyle/>
          <a:p>
            <a:pPr>
              <a:defRPr/>
            </a:pPr>
            <a:fld id="{3E737037-FFE8-46B7-92FC-C1E03E6CC271}" type="slidenum">
              <a:rPr lang="ja-JP" altLang="en-US" smtClean="0">
                <a:solidFill>
                  <a:srgbClr val="CC3300"/>
                </a:solidFill>
              </a:rPr>
              <a:pPr>
                <a:defRPr/>
              </a:pPr>
              <a:t>52</a:t>
            </a:fld>
            <a:endParaRPr lang="ja-JP" altLang="en-US" dirty="0">
              <a:solidFill>
                <a:srgbClr val="CC3300"/>
              </a:solidFill>
            </a:endParaRPr>
          </a:p>
        </p:txBody>
      </p:sp>
    </p:spTree>
    <p:extLst>
      <p:ext uri="{BB962C8B-B14F-4D97-AF65-F5344CB8AC3E}">
        <p14:creationId xmlns:p14="http://schemas.microsoft.com/office/powerpoint/2010/main" xmlns="" val="40640780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718"/>
            <a:ext cx="7571184" cy="972026"/>
          </a:xfrm>
        </p:spPr>
        <p:txBody>
          <a:bodyPr>
            <a:noAutofit/>
          </a:bodyPr>
          <a:lstStyle/>
          <a:p>
            <a:pPr eaLnBrk="1" fontAlgn="auto" hangingPunct="1">
              <a:spcAft>
                <a:spcPts val="0"/>
              </a:spcAft>
              <a:defRPr/>
            </a:pPr>
            <a:r>
              <a:rPr lang="ja-JP" altLang="en-US" sz="4000" dirty="0" smtClean="0">
                <a:solidFill>
                  <a:srgbClr val="CC3300"/>
                </a:solidFill>
              </a:rPr>
              <a:t>本人と家族の点数や意見の違い</a:t>
            </a:r>
            <a:endParaRPr lang="ja-JP" altLang="en-US" sz="4000" dirty="0">
              <a:solidFill>
                <a:srgbClr val="CC3300"/>
              </a:solidFill>
            </a:endParaRPr>
          </a:p>
        </p:txBody>
      </p:sp>
      <p:sp>
        <p:nvSpPr>
          <p:cNvPr id="18435" name="コンテンツ プレースホルダ 2"/>
          <p:cNvSpPr>
            <a:spLocks noGrp="1"/>
          </p:cNvSpPr>
          <p:nvPr>
            <p:ph idx="1"/>
          </p:nvPr>
        </p:nvSpPr>
        <p:spPr>
          <a:xfrm>
            <a:off x="412664" y="1196752"/>
            <a:ext cx="7903360" cy="936104"/>
          </a:xfrm>
        </p:spPr>
        <p:txBody>
          <a:bodyPr>
            <a:normAutofit fontScale="92500"/>
          </a:bodyPr>
          <a:lstStyle/>
          <a:p>
            <a:pPr eaLnBrk="1" hangingPunct="1"/>
            <a:r>
              <a:rPr lang="ja-JP" altLang="en-US" sz="2500" dirty="0" smtClean="0">
                <a:latin typeface="ＭＳ Ｐゴシック" pitchFamily="50" charset="-128"/>
                <a:ea typeface="ＭＳ Ｐゴシック" pitchFamily="50" charset="-128"/>
              </a:rPr>
              <a:t>例えば本人が１点をつけて「前考慮期」に留まっているとき、あなたのつけた点数から起こりうる意見の違いは・・・</a:t>
            </a:r>
          </a:p>
        </p:txBody>
      </p:sp>
      <p:pic>
        <p:nvPicPr>
          <p:cNvPr id="18436" name="Picture 2" descr="C:\Users\yuki mizuhara\Documents\仕事\京都摂食障害者支援施設設立準備委員会\きょうと摂食障害家族教室資料\点数の差.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2664" y="2132856"/>
            <a:ext cx="8280920" cy="42838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スライド番号プレースホルダー 3"/>
          <p:cNvSpPr>
            <a:spLocks noGrp="1"/>
          </p:cNvSpPr>
          <p:nvPr>
            <p:ph type="sldNum" sz="quarter" idx="12"/>
          </p:nvPr>
        </p:nvSpPr>
        <p:spPr>
          <a:xfrm>
            <a:off x="8460432" y="6492875"/>
            <a:ext cx="523633" cy="365125"/>
          </a:xfrm>
        </p:spPr>
        <p:txBody>
          <a:bodyPr/>
          <a:lstStyle/>
          <a:p>
            <a:pPr>
              <a:defRPr/>
            </a:pPr>
            <a:fld id="{3E737037-FFE8-46B7-92FC-C1E03E6CC271}" type="slidenum">
              <a:rPr lang="ja-JP" altLang="en-US" smtClean="0">
                <a:solidFill>
                  <a:srgbClr val="CC3300"/>
                </a:solidFill>
              </a:rPr>
              <a:pPr>
                <a:defRPr/>
              </a:pPr>
              <a:t>53</a:t>
            </a:fld>
            <a:endParaRPr lang="ja-JP" altLang="en-US" dirty="0">
              <a:solidFill>
                <a:srgbClr val="CC3300"/>
              </a:solidFill>
            </a:endParaRPr>
          </a:p>
        </p:txBody>
      </p:sp>
    </p:spTree>
    <p:extLst>
      <p:ext uri="{BB962C8B-B14F-4D97-AF65-F5344CB8AC3E}">
        <p14:creationId xmlns:p14="http://schemas.microsoft.com/office/powerpoint/2010/main" xmlns="" val="41050661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718"/>
            <a:ext cx="5791200" cy="539978"/>
          </a:xfrm>
        </p:spPr>
        <p:txBody>
          <a:bodyPr>
            <a:normAutofit fontScale="90000"/>
          </a:bodyPr>
          <a:lstStyle/>
          <a:p>
            <a:endParaRPr kumimoji="1" lang="ja-JP" altLang="en-US" dirty="0"/>
          </a:p>
        </p:txBody>
      </p:sp>
      <p:sp>
        <p:nvSpPr>
          <p:cNvPr id="3" name="コンテンツ プレースホルダー 2"/>
          <p:cNvSpPr>
            <a:spLocks noGrp="1"/>
          </p:cNvSpPr>
          <p:nvPr>
            <p:ph idx="1"/>
          </p:nvPr>
        </p:nvSpPr>
        <p:spPr>
          <a:xfrm>
            <a:off x="395536" y="1052736"/>
            <a:ext cx="8352928" cy="5217443"/>
          </a:xfrm>
        </p:spPr>
        <p:txBody>
          <a:bodyPr>
            <a:normAutofit fontScale="85000" lnSpcReduction="20000"/>
          </a:bodyPr>
          <a:lstStyle/>
          <a:p>
            <a:pPr marL="457200" indent="-457200">
              <a:spcBef>
                <a:spcPts val="0"/>
              </a:spcBef>
              <a:spcAft>
                <a:spcPts val="0"/>
              </a:spcAft>
              <a:buBlip>
                <a:blip r:embed="rId3"/>
              </a:buBlip>
              <a:defRPr/>
            </a:pPr>
            <a:r>
              <a:rPr lang="ja-JP" altLang="en-US" sz="3000" dirty="0"/>
              <a:t>回避している場合</a:t>
            </a:r>
            <a:endParaRPr lang="en-US" altLang="ja-JP" sz="3000" dirty="0"/>
          </a:p>
          <a:p>
            <a:pPr marL="0" indent="0">
              <a:spcBef>
                <a:spcPts val="0"/>
              </a:spcBef>
              <a:spcAft>
                <a:spcPts val="0"/>
              </a:spcAft>
              <a:buNone/>
              <a:defRPr/>
            </a:pPr>
            <a:r>
              <a:rPr lang="ja-JP" altLang="en-US" dirty="0"/>
              <a:t>　</a:t>
            </a:r>
            <a:endParaRPr lang="en-US" altLang="ja-JP" dirty="0" smtClean="0"/>
          </a:p>
          <a:p>
            <a:pPr marL="0" indent="0">
              <a:spcBef>
                <a:spcPts val="0"/>
              </a:spcBef>
              <a:spcAft>
                <a:spcPts val="0"/>
              </a:spcAft>
              <a:buNone/>
              <a:defRPr/>
            </a:pPr>
            <a:r>
              <a:rPr lang="en-US" altLang="ja-JP" sz="2800" dirty="0" smtClean="0">
                <a:solidFill>
                  <a:srgbClr val="0070C0"/>
                </a:solidFill>
                <a:latin typeface="+mj-ea"/>
                <a:ea typeface="+mj-ea"/>
              </a:rPr>
              <a:t>(</a:t>
            </a:r>
            <a:r>
              <a:rPr lang="ja-JP" altLang="en-US" sz="2800" dirty="0">
                <a:solidFill>
                  <a:srgbClr val="0070C0"/>
                </a:solidFill>
                <a:latin typeface="+mj-ea"/>
                <a:ea typeface="+mj-ea"/>
              </a:rPr>
              <a:t>ダチョウ</a:t>
            </a:r>
            <a:r>
              <a:rPr lang="en-US" altLang="ja-JP" sz="2800" dirty="0">
                <a:solidFill>
                  <a:srgbClr val="0070C0"/>
                </a:solidFill>
                <a:latin typeface="+mj-ea"/>
                <a:ea typeface="+mj-ea"/>
              </a:rPr>
              <a:t>- </a:t>
            </a:r>
            <a:r>
              <a:rPr lang="ja-JP" altLang="en-US" sz="2800" dirty="0">
                <a:solidFill>
                  <a:srgbClr val="0070C0"/>
                </a:solidFill>
                <a:latin typeface="+mj-ea"/>
                <a:ea typeface="+mj-ea"/>
              </a:rPr>
              <a:t>タイプの対応</a:t>
            </a:r>
            <a:r>
              <a:rPr lang="en-US" altLang="ja-JP" sz="2800" dirty="0">
                <a:solidFill>
                  <a:srgbClr val="0070C0"/>
                </a:solidFill>
                <a:latin typeface="+mj-ea"/>
                <a:ea typeface="+mj-ea"/>
              </a:rPr>
              <a:t>) </a:t>
            </a:r>
            <a:r>
              <a:rPr lang="ja-JP" altLang="en-US" sz="2800" dirty="0" smtClean="0">
                <a:latin typeface="+mj-ea"/>
                <a:ea typeface="+mj-ea"/>
              </a:rPr>
              <a:t>どんな</a:t>
            </a:r>
            <a:r>
              <a:rPr lang="ja-JP" altLang="en-US" sz="2800" dirty="0">
                <a:latin typeface="+mj-ea"/>
                <a:ea typeface="+mj-ea"/>
              </a:rPr>
              <a:t>に優しい態度であっても、本人に何らかのプレッシャーをかけ</a:t>
            </a:r>
            <a:r>
              <a:rPr lang="ja-JP" altLang="en-US" sz="2800" dirty="0" smtClean="0">
                <a:latin typeface="+mj-ea"/>
                <a:ea typeface="+mj-ea"/>
              </a:rPr>
              <a:t>てしまって本人が</a:t>
            </a:r>
            <a:r>
              <a:rPr lang="ja-JP" altLang="en-US" sz="2800" dirty="0">
                <a:latin typeface="+mj-ea"/>
                <a:ea typeface="+mj-ea"/>
              </a:rPr>
              <a:t>動揺するのを見る</a:t>
            </a:r>
            <a:r>
              <a:rPr lang="ja-JP" altLang="en-US" sz="2800" dirty="0" smtClean="0">
                <a:latin typeface="+mj-ea"/>
                <a:ea typeface="+mj-ea"/>
              </a:rPr>
              <a:t>のがつらいため、変化</a:t>
            </a:r>
            <a:r>
              <a:rPr lang="ja-JP" altLang="en-US" sz="2800" dirty="0">
                <a:latin typeface="+mj-ea"/>
                <a:ea typeface="+mj-ea"/>
              </a:rPr>
              <a:t>について本人と話し合うということを考えたくないのか、考えることができない状態。</a:t>
            </a:r>
          </a:p>
          <a:p>
            <a:pPr marL="0" indent="0">
              <a:spcBef>
                <a:spcPts val="0"/>
              </a:spcBef>
              <a:spcAft>
                <a:spcPts val="0"/>
              </a:spcAft>
              <a:buNone/>
              <a:defRPr/>
            </a:pPr>
            <a:r>
              <a:rPr lang="ja-JP" altLang="en-US" sz="2800" dirty="0">
                <a:latin typeface="+mj-ea"/>
                <a:ea typeface="+mj-ea"/>
              </a:rPr>
              <a:t>　</a:t>
            </a:r>
            <a:endParaRPr lang="en-US" altLang="ja-JP" sz="2800" dirty="0" smtClean="0">
              <a:latin typeface="+mj-ea"/>
              <a:ea typeface="+mj-ea"/>
            </a:endParaRPr>
          </a:p>
          <a:p>
            <a:pPr marL="0" indent="0">
              <a:spcBef>
                <a:spcPts val="0"/>
              </a:spcBef>
              <a:spcAft>
                <a:spcPts val="0"/>
              </a:spcAft>
              <a:buNone/>
              <a:defRPr/>
            </a:pPr>
            <a:r>
              <a:rPr lang="en-US" altLang="ja-JP" sz="2800" dirty="0" smtClean="0">
                <a:solidFill>
                  <a:srgbClr val="0070C0"/>
                </a:solidFill>
                <a:latin typeface="+mj-ea"/>
                <a:ea typeface="+mj-ea"/>
              </a:rPr>
              <a:t>(</a:t>
            </a:r>
            <a:r>
              <a:rPr lang="ja-JP" altLang="en-US" sz="2800" dirty="0">
                <a:solidFill>
                  <a:srgbClr val="0070C0"/>
                </a:solidFill>
                <a:latin typeface="+mj-ea"/>
                <a:ea typeface="+mj-ea"/>
              </a:rPr>
              <a:t>カンガルー・タイプの対応</a:t>
            </a:r>
            <a:r>
              <a:rPr lang="en-US" altLang="ja-JP" sz="2800" dirty="0" smtClean="0">
                <a:solidFill>
                  <a:srgbClr val="0070C0"/>
                </a:solidFill>
                <a:latin typeface="+mj-ea"/>
                <a:ea typeface="+mj-ea"/>
              </a:rPr>
              <a:t>)</a:t>
            </a:r>
            <a:r>
              <a:rPr lang="ja-JP" altLang="en-US" sz="2800" dirty="0">
                <a:latin typeface="+mj-ea"/>
                <a:ea typeface="+mj-ea"/>
              </a:rPr>
              <a:t>自分</a:t>
            </a:r>
            <a:r>
              <a:rPr lang="ja-JP" altLang="en-US" sz="2800" dirty="0" smtClean="0">
                <a:latin typeface="+mj-ea"/>
                <a:ea typeface="+mj-ea"/>
              </a:rPr>
              <a:t>自身にも食事に関する問題があるなど</a:t>
            </a:r>
            <a:r>
              <a:rPr lang="ja-JP" altLang="en-US" sz="2800" dirty="0">
                <a:latin typeface="+mj-ea"/>
                <a:ea typeface="+mj-ea"/>
              </a:rPr>
              <a:t>で</a:t>
            </a:r>
            <a:r>
              <a:rPr lang="ja-JP" altLang="en-US" sz="2800" dirty="0" smtClean="0">
                <a:latin typeface="+mj-ea"/>
                <a:ea typeface="+mj-ea"/>
              </a:rPr>
              <a:t>、本人の</a:t>
            </a:r>
            <a:r>
              <a:rPr lang="ja-JP" altLang="en-US" sz="2800" dirty="0">
                <a:latin typeface="+mj-ea"/>
                <a:ea typeface="+mj-ea"/>
              </a:rPr>
              <a:t>行動に対して過保護的で、過度に同情的な対応をしてしまって</a:t>
            </a:r>
            <a:r>
              <a:rPr lang="ja-JP" altLang="en-US" sz="2800" dirty="0" smtClean="0">
                <a:latin typeface="+mj-ea"/>
                <a:ea typeface="+mj-ea"/>
              </a:rPr>
              <a:t>いる</a:t>
            </a:r>
            <a:r>
              <a:rPr lang="ja-JP" altLang="en-US" sz="2800" dirty="0">
                <a:latin typeface="+mj-ea"/>
                <a:ea typeface="+mj-ea"/>
              </a:rPr>
              <a:t>可能性がある</a:t>
            </a:r>
            <a:r>
              <a:rPr lang="ja-JP" altLang="en-US" sz="2800" dirty="0" smtClean="0">
                <a:latin typeface="+mj-ea"/>
                <a:ea typeface="+mj-ea"/>
              </a:rPr>
              <a:t>。</a:t>
            </a:r>
            <a:endParaRPr lang="en-US" altLang="ja-JP" sz="2800" dirty="0" smtClean="0">
              <a:latin typeface="+mj-ea"/>
              <a:ea typeface="+mj-ea"/>
            </a:endParaRPr>
          </a:p>
          <a:p>
            <a:pPr>
              <a:spcBef>
                <a:spcPts val="0"/>
              </a:spcBef>
              <a:spcAft>
                <a:spcPts val="0"/>
              </a:spcAft>
              <a:defRPr/>
            </a:pPr>
            <a:endParaRPr lang="en-US" altLang="ja-JP" sz="2800" dirty="0">
              <a:latin typeface="+mj-ea"/>
              <a:ea typeface="+mj-ea"/>
            </a:endParaRPr>
          </a:p>
          <a:p>
            <a:pPr marL="0" indent="0">
              <a:spcBef>
                <a:spcPts val="0"/>
              </a:spcBef>
              <a:spcAft>
                <a:spcPts val="0"/>
              </a:spcAft>
              <a:buNone/>
              <a:defRPr/>
            </a:pPr>
            <a:r>
              <a:rPr lang="ja-JP" altLang="en-US" sz="2800" dirty="0" smtClean="0">
                <a:solidFill>
                  <a:srgbClr val="0070C0"/>
                </a:solidFill>
                <a:latin typeface="+mj-ea"/>
                <a:ea typeface="+mj-ea"/>
              </a:rPr>
              <a:t>（</a:t>
            </a:r>
            <a:r>
              <a:rPr lang="ja-JP" altLang="en-US" sz="2800" dirty="0">
                <a:solidFill>
                  <a:srgbClr val="0070C0"/>
                </a:solidFill>
                <a:latin typeface="+mj-ea"/>
                <a:ea typeface="+mj-ea"/>
              </a:rPr>
              <a:t>クラゲ・タイプの対応</a:t>
            </a:r>
            <a:r>
              <a:rPr lang="ja-JP" altLang="en-US" sz="2800" dirty="0" smtClean="0">
                <a:solidFill>
                  <a:srgbClr val="0070C0"/>
                </a:solidFill>
                <a:latin typeface="+mj-ea"/>
                <a:ea typeface="+mj-ea"/>
              </a:rPr>
              <a:t>）</a:t>
            </a:r>
            <a:r>
              <a:rPr lang="ja-JP" altLang="en-US" sz="2800" dirty="0" smtClean="0">
                <a:latin typeface="+mj-ea"/>
                <a:ea typeface="+mj-ea"/>
              </a:rPr>
              <a:t>全体</a:t>
            </a:r>
            <a:r>
              <a:rPr lang="ja-JP" altLang="en-US" sz="2800" dirty="0">
                <a:latin typeface="+mj-ea"/>
                <a:ea typeface="+mj-ea"/>
              </a:rPr>
              <a:t>の状況</a:t>
            </a:r>
            <a:r>
              <a:rPr lang="ja-JP" altLang="en-US" sz="2800" dirty="0" smtClean="0">
                <a:latin typeface="+mj-ea"/>
                <a:ea typeface="+mj-ea"/>
              </a:rPr>
              <a:t>をあまりにも</a:t>
            </a:r>
            <a:r>
              <a:rPr lang="ja-JP" altLang="en-US" sz="2800" dirty="0">
                <a:latin typeface="+mj-ea"/>
                <a:ea typeface="+mj-ea"/>
              </a:rPr>
              <a:t>感情的に捉えてしまい、本人はこれを傍観しているにすぎないという場合も</a:t>
            </a:r>
            <a:r>
              <a:rPr lang="ja-JP" altLang="en-US" sz="2800" dirty="0" smtClean="0">
                <a:latin typeface="+mj-ea"/>
                <a:ea typeface="+mj-ea"/>
              </a:rPr>
              <a:t>ある。現状</a:t>
            </a:r>
            <a:r>
              <a:rPr lang="ja-JP" altLang="en-US" sz="2800" dirty="0">
                <a:latin typeface="+mj-ea"/>
                <a:ea typeface="+mj-ea"/>
              </a:rPr>
              <a:t>を変えることについて本人と一緒に話し合うこと</a:t>
            </a:r>
            <a:r>
              <a:rPr lang="ja-JP" altLang="en-US" sz="2800" dirty="0" smtClean="0">
                <a:latin typeface="+mj-ea"/>
                <a:ea typeface="+mj-ea"/>
              </a:rPr>
              <a:t>に複雑</a:t>
            </a:r>
            <a:r>
              <a:rPr lang="ja-JP" altLang="en-US" sz="2800" dirty="0">
                <a:latin typeface="+mj-ea"/>
                <a:ea typeface="+mj-ea"/>
              </a:rPr>
              <a:t>な思いを</a:t>
            </a:r>
            <a:r>
              <a:rPr lang="ja-JP" altLang="en-US" sz="2800" dirty="0" smtClean="0">
                <a:latin typeface="+mj-ea"/>
                <a:ea typeface="+mj-ea"/>
              </a:rPr>
              <a:t>持つと、</a:t>
            </a:r>
            <a:r>
              <a:rPr lang="ja-JP" altLang="en-US" sz="2800" dirty="0">
                <a:latin typeface="+mj-ea"/>
                <a:ea typeface="+mj-ea"/>
              </a:rPr>
              <a:t>本人</a:t>
            </a:r>
            <a:r>
              <a:rPr lang="ja-JP" altLang="en-US" sz="2800" dirty="0" smtClean="0">
                <a:latin typeface="+mj-ea"/>
                <a:ea typeface="+mj-ea"/>
              </a:rPr>
              <a:t>が</a:t>
            </a:r>
            <a:r>
              <a:rPr lang="ja-JP" altLang="en-US" sz="2800" dirty="0">
                <a:latin typeface="+mj-ea"/>
                <a:ea typeface="+mj-ea"/>
              </a:rPr>
              <a:t>摂食障害にしがみつき、病気が長引</a:t>
            </a:r>
            <a:r>
              <a:rPr lang="en-US" altLang="ja-JP" sz="2800" dirty="0">
                <a:latin typeface="+mj-ea"/>
                <a:ea typeface="+mj-ea"/>
              </a:rPr>
              <a:t> </a:t>
            </a:r>
            <a:r>
              <a:rPr lang="ja-JP" altLang="en-US" sz="2800" dirty="0">
                <a:latin typeface="+mj-ea"/>
                <a:ea typeface="+mj-ea"/>
              </a:rPr>
              <a:t>いてしまう</a:t>
            </a:r>
            <a:r>
              <a:rPr lang="ja-JP" altLang="en-US" sz="2800" dirty="0" smtClean="0">
                <a:latin typeface="+mj-ea"/>
                <a:ea typeface="+mj-ea"/>
              </a:rPr>
              <a:t>こと</a:t>
            </a:r>
            <a:r>
              <a:rPr lang="ja-JP" altLang="en-US" sz="2800" dirty="0">
                <a:latin typeface="+mj-ea"/>
                <a:ea typeface="+mj-ea"/>
              </a:rPr>
              <a:t>もある</a:t>
            </a:r>
            <a:r>
              <a:rPr lang="ja-JP" altLang="en-US" sz="2800" dirty="0" smtClean="0">
                <a:latin typeface="+mj-ea"/>
                <a:ea typeface="+mj-ea"/>
              </a:rPr>
              <a:t>。</a:t>
            </a:r>
            <a:endParaRPr lang="en-US" altLang="ja-JP" sz="2800" dirty="0"/>
          </a:p>
          <a:p>
            <a:endParaRPr kumimoji="1" lang="ja-JP" altLang="en-US" dirty="0"/>
          </a:p>
        </p:txBody>
      </p:sp>
      <p:sp>
        <p:nvSpPr>
          <p:cNvPr id="4" name="スライド番号プレースホルダー 3"/>
          <p:cNvSpPr>
            <a:spLocks noGrp="1"/>
          </p:cNvSpPr>
          <p:nvPr>
            <p:ph type="sldNum" sz="quarter" idx="12"/>
          </p:nvPr>
        </p:nvSpPr>
        <p:spPr>
          <a:xfrm>
            <a:off x="8460432" y="6509135"/>
            <a:ext cx="576064" cy="365125"/>
          </a:xfrm>
        </p:spPr>
        <p:txBody>
          <a:bodyPr/>
          <a:lstStyle/>
          <a:p>
            <a:pPr>
              <a:defRPr/>
            </a:pPr>
            <a:fld id="{3E737037-FFE8-46B7-92FC-C1E03E6CC271}" type="slidenum">
              <a:rPr lang="ja-JP" altLang="en-US" smtClean="0">
                <a:solidFill>
                  <a:srgbClr val="CC3300"/>
                </a:solidFill>
              </a:rPr>
              <a:pPr>
                <a:defRPr/>
              </a:pPr>
              <a:t>54</a:t>
            </a:fld>
            <a:endParaRPr lang="ja-JP" altLang="en-US" dirty="0">
              <a:solidFill>
                <a:srgbClr val="CC3300"/>
              </a:solidFill>
            </a:endParaRPr>
          </a:p>
        </p:txBody>
      </p:sp>
    </p:spTree>
    <p:extLst>
      <p:ext uri="{BB962C8B-B14F-4D97-AF65-F5344CB8AC3E}">
        <p14:creationId xmlns:p14="http://schemas.microsoft.com/office/powerpoint/2010/main" xmlns="" val="25193605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718"/>
            <a:ext cx="5791200" cy="395962"/>
          </a:xfrm>
        </p:spPr>
        <p:txBody>
          <a:bodyPr>
            <a:normAutofit fontScale="90000"/>
          </a:bodyPr>
          <a:lstStyle/>
          <a:p>
            <a:endParaRPr kumimoji="1" lang="ja-JP" altLang="en-US" dirty="0"/>
          </a:p>
        </p:txBody>
      </p:sp>
      <p:sp>
        <p:nvSpPr>
          <p:cNvPr id="3" name="コンテンツ プレースホルダー 2"/>
          <p:cNvSpPr>
            <a:spLocks noGrp="1"/>
          </p:cNvSpPr>
          <p:nvPr>
            <p:ph idx="1"/>
          </p:nvPr>
        </p:nvSpPr>
        <p:spPr>
          <a:xfrm>
            <a:off x="457200" y="692696"/>
            <a:ext cx="8219256" cy="5616624"/>
          </a:xfrm>
        </p:spPr>
        <p:txBody>
          <a:bodyPr>
            <a:normAutofit lnSpcReduction="10000"/>
          </a:bodyPr>
          <a:lstStyle/>
          <a:p>
            <a:pPr marL="342900" indent="-342900">
              <a:spcBef>
                <a:spcPts val="0"/>
              </a:spcBef>
              <a:spcAft>
                <a:spcPts val="0"/>
              </a:spcAft>
              <a:buBlip>
                <a:blip r:embed="rId3"/>
              </a:buBlip>
              <a:defRPr/>
            </a:pPr>
            <a:r>
              <a:rPr lang="ja-JP" altLang="en-US" sz="2800" dirty="0">
                <a:latin typeface="+mj-ea"/>
                <a:ea typeface="+mj-ea"/>
              </a:rPr>
              <a:t>衝突している場合</a:t>
            </a:r>
            <a:endParaRPr lang="en-US" altLang="ja-JP" sz="2800" dirty="0">
              <a:latin typeface="+mj-ea"/>
              <a:ea typeface="+mj-ea"/>
            </a:endParaRPr>
          </a:p>
          <a:p>
            <a:pPr>
              <a:spcBef>
                <a:spcPts val="0"/>
              </a:spcBef>
              <a:spcAft>
                <a:spcPts val="0"/>
              </a:spcAft>
              <a:defRPr/>
            </a:pPr>
            <a:endParaRPr lang="en-US" altLang="ja-JP" sz="1050" dirty="0" smtClean="0">
              <a:latin typeface="+mj-ea"/>
              <a:ea typeface="+mj-ea"/>
            </a:endParaRPr>
          </a:p>
          <a:p>
            <a:pPr marL="0" indent="0">
              <a:spcBef>
                <a:spcPts val="0"/>
              </a:spcBef>
              <a:spcAft>
                <a:spcPts val="0"/>
              </a:spcAft>
              <a:buNone/>
              <a:defRPr/>
            </a:pPr>
            <a:r>
              <a:rPr lang="ja-JP" altLang="en-US" sz="2600" dirty="0" smtClean="0">
                <a:solidFill>
                  <a:srgbClr val="0070C0"/>
                </a:solidFill>
                <a:latin typeface="+mj-ea"/>
                <a:ea typeface="+mj-ea"/>
              </a:rPr>
              <a:t>（</a:t>
            </a:r>
            <a:r>
              <a:rPr lang="ja-JP" altLang="en-US" sz="2600" dirty="0">
                <a:solidFill>
                  <a:srgbClr val="0070C0"/>
                </a:solidFill>
                <a:latin typeface="+mj-ea"/>
                <a:ea typeface="+mj-ea"/>
              </a:rPr>
              <a:t>サイ・タイプの対応</a:t>
            </a:r>
            <a:r>
              <a:rPr lang="ja-JP" altLang="en-US" sz="2600" dirty="0" smtClean="0">
                <a:solidFill>
                  <a:srgbClr val="0070C0"/>
                </a:solidFill>
                <a:latin typeface="+mj-ea"/>
                <a:ea typeface="+mj-ea"/>
              </a:rPr>
              <a:t>）</a:t>
            </a:r>
            <a:r>
              <a:rPr lang="ja-JP" altLang="en-US" sz="2600" dirty="0" smtClean="0">
                <a:latin typeface="+mj-ea"/>
                <a:ea typeface="+mj-ea"/>
              </a:rPr>
              <a:t>「</a:t>
            </a:r>
            <a:r>
              <a:rPr lang="ja-JP" altLang="en-US" sz="2600" dirty="0">
                <a:latin typeface="+mj-ea"/>
                <a:ea typeface="+mj-ea"/>
              </a:rPr>
              <a:t>本人はすぐ良くなるだろう」と自信を持って</a:t>
            </a:r>
            <a:r>
              <a:rPr lang="ja-JP" altLang="en-US" sz="2600" dirty="0" smtClean="0">
                <a:latin typeface="+mj-ea"/>
                <a:ea typeface="+mj-ea"/>
              </a:rPr>
              <a:t>いて、問題</a:t>
            </a:r>
            <a:r>
              <a:rPr lang="ja-JP" altLang="en-US" sz="2600" dirty="0">
                <a:latin typeface="+mj-ea"/>
                <a:ea typeface="+mj-ea"/>
              </a:rPr>
              <a:t>を解決するのは</a:t>
            </a:r>
            <a:r>
              <a:rPr lang="ja-JP" altLang="en-US" sz="2600" dirty="0" smtClean="0">
                <a:latin typeface="+mj-ea"/>
                <a:ea typeface="+mj-ea"/>
              </a:rPr>
              <a:t>簡単（「</a:t>
            </a:r>
            <a:r>
              <a:rPr lang="ja-JP" altLang="en-US" sz="2600" dirty="0">
                <a:latin typeface="+mj-ea"/>
                <a:ea typeface="+mj-ea"/>
              </a:rPr>
              <a:t>普通に食べさえすればよい</a:t>
            </a:r>
            <a:r>
              <a:rPr lang="ja-JP" altLang="en-US" sz="2600" dirty="0" smtClean="0">
                <a:latin typeface="+mj-ea"/>
                <a:ea typeface="+mj-ea"/>
              </a:rPr>
              <a:t>」）だと思っている。高い</a:t>
            </a:r>
            <a:r>
              <a:rPr lang="ja-JP" altLang="en-US" sz="2600" dirty="0">
                <a:latin typeface="+mj-ea"/>
                <a:ea typeface="+mj-ea"/>
              </a:rPr>
              <a:t>点数</a:t>
            </a:r>
            <a:r>
              <a:rPr lang="ja-JP" altLang="en-US" sz="2600" dirty="0" smtClean="0">
                <a:latin typeface="+mj-ea"/>
                <a:ea typeface="+mj-ea"/>
              </a:rPr>
              <a:t>をつける</a:t>
            </a:r>
            <a:r>
              <a:rPr lang="ja-JP" altLang="en-US" sz="2600" dirty="0">
                <a:latin typeface="+mj-ea"/>
                <a:ea typeface="+mj-ea"/>
              </a:rPr>
              <a:t>家族は、本人と真正面からの衝突を</a:t>
            </a:r>
            <a:r>
              <a:rPr lang="ja-JP" altLang="en-US" sz="2600" dirty="0" smtClean="0">
                <a:latin typeface="+mj-ea"/>
                <a:ea typeface="+mj-ea"/>
              </a:rPr>
              <a:t>引き起こしやすく、本人は</a:t>
            </a:r>
            <a:r>
              <a:rPr lang="ja-JP" altLang="en-US" sz="2600" dirty="0">
                <a:latin typeface="+mj-ea"/>
                <a:ea typeface="+mj-ea"/>
              </a:rPr>
              <a:t>ますます摂食障害に</a:t>
            </a:r>
            <a:r>
              <a:rPr lang="ja-JP" altLang="en-US" sz="2600" dirty="0" smtClean="0">
                <a:latin typeface="+mj-ea"/>
                <a:ea typeface="+mj-ea"/>
              </a:rPr>
              <a:t>しがみついてしまう。</a:t>
            </a:r>
            <a:endParaRPr lang="en-US" altLang="ja-JP" sz="2600" dirty="0">
              <a:latin typeface="+mj-ea"/>
              <a:ea typeface="+mj-ea"/>
            </a:endParaRPr>
          </a:p>
          <a:p>
            <a:pPr>
              <a:spcBef>
                <a:spcPts val="0"/>
              </a:spcBef>
              <a:spcAft>
                <a:spcPts val="0"/>
              </a:spcAft>
              <a:defRPr/>
            </a:pPr>
            <a:endParaRPr lang="en-US" altLang="ja-JP" sz="2600" dirty="0">
              <a:latin typeface="+mj-ea"/>
              <a:ea typeface="+mj-ea"/>
            </a:endParaRPr>
          </a:p>
          <a:p>
            <a:pPr marL="342900" indent="-342900">
              <a:spcBef>
                <a:spcPts val="0"/>
              </a:spcBef>
              <a:spcAft>
                <a:spcPts val="0"/>
              </a:spcAft>
              <a:buBlip>
                <a:blip r:embed="rId3"/>
              </a:buBlip>
              <a:defRPr/>
            </a:pPr>
            <a:r>
              <a:rPr lang="ja-JP" altLang="en-US" sz="2800" dirty="0">
                <a:latin typeface="+mj-ea"/>
                <a:ea typeface="+mj-ea"/>
              </a:rPr>
              <a:t>ほどよい点数の差</a:t>
            </a:r>
            <a:endParaRPr lang="en-US" altLang="ja-JP" sz="2800" dirty="0">
              <a:latin typeface="+mj-ea"/>
              <a:ea typeface="+mj-ea"/>
            </a:endParaRPr>
          </a:p>
          <a:p>
            <a:pPr>
              <a:spcBef>
                <a:spcPts val="0"/>
              </a:spcBef>
              <a:spcAft>
                <a:spcPts val="0"/>
              </a:spcAft>
              <a:defRPr/>
            </a:pPr>
            <a:endParaRPr lang="en-US" altLang="ja-JP" sz="1100" dirty="0" smtClean="0">
              <a:latin typeface="+mj-ea"/>
              <a:ea typeface="+mj-ea"/>
            </a:endParaRPr>
          </a:p>
          <a:p>
            <a:pPr marL="0" indent="0">
              <a:spcBef>
                <a:spcPts val="0"/>
              </a:spcBef>
              <a:spcAft>
                <a:spcPts val="0"/>
              </a:spcAft>
              <a:buNone/>
              <a:defRPr/>
            </a:pPr>
            <a:r>
              <a:rPr lang="ja-JP" altLang="en-US" sz="2600" dirty="0" smtClean="0">
                <a:solidFill>
                  <a:srgbClr val="0070C0"/>
                </a:solidFill>
                <a:latin typeface="+mj-ea"/>
                <a:ea typeface="+mj-ea"/>
              </a:rPr>
              <a:t>（</a:t>
            </a:r>
            <a:r>
              <a:rPr lang="ja-JP" altLang="en-US" sz="2600" dirty="0">
                <a:solidFill>
                  <a:srgbClr val="0070C0"/>
                </a:solidFill>
                <a:latin typeface="+mj-ea"/>
                <a:ea typeface="+mj-ea"/>
              </a:rPr>
              <a:t>イルカ・タイプの対応）</a:t>
            </a:r>
            <a:r>
              <a:rPr lang="ja-JP" altLang="en-US" sz="2600" dirty="0">
                <a:latin typeface="+mj-ea"/>
                <a:ea typeface="+mj-ea"/>
              </a:rPr>
              <a:t>ゆっくりと時間をかけて話を聞くことによって本人が変わることを手助けしようと決めたなら、無理強いするのではなく</a:t>
            </a:r>
            <a:r>
              <a:rPr lang="ja-JP" altLang="en-US" sz="2600" dirty="0" smtClean="0">
                <a:latin typeface="+mj-ea"/>
                <a:ea typeface="+mj-ea"/>
              </a:rPr>
              <a:t>、</a:t>
            </a:r>
            <a:r>
              <a:rPr lang="ja-JP" altLang="en-US" sz="2600" dirty="0">
                <a:latin typeface="+mj-ea"/>
                <a:ea typeface="+mj-ea"/>
              </a:rPr>
              <a:t>本人の</a:t>
            </a:r>
            <a:r>
              <a:rPr lang="ja-JP" altLang="en-US" sz="2600" dirty="0" smtClean="0">
                <a:latin typeface="+mj-ea"/>
                <a:ea typeface="+mj-ea"/>
              </a:rPr>
              <a:t>もの</a:t>
            </a:r>
            <a:r>
              <a:rPr lang="ja-JP" altLang="en-US" sz="2600" dirty="0">
                <a:latin typeface="+mj-ea"/>
                <a:ea typeface="+mj-ea"/>
              </a:rPr>
              <a:t>の見方を理解しようと</a:t>
            </a:r>
            <a:r>
              <a:rPr lang="ja-JP" altLang="en-US" sz="2600" dirty="0" smtClean="0">
                <a:latin typeface="+mj-ea"/>
                <a:ea typeface="+mj-ea"/>
              </a:rPr>
              <a:t>努め本人の</a:t>
            </a:r>
            <a:r>
              <a:rPr lang="ja-JP" altLang="en-US" sz="2600" dirty="0">
                <a:latin typeface="+mj-ea"/>
                <a:ea typeface="+mj-ea"/>
              </a:rPr>
              <a:t>ペースに合わせることが</a:t>
            </a:r>
            <a:r>
              <a:rPr lang="ja-JP" altLang="en-US" sz="2600" dirty="0" smtClean="0">
                <a:latin typeface="+mj-ea"/>
                <a:ea typeface="+mj-ea"/>
              </a:rPr>
              <a:t>理想的。</a:t>
            </a:r>
            <a:r>
              <a:rPr lang="ja-JP" altLang="en-US" sz="2600" dirty="0">
                <a:latin typeface="+mj-ea"/>
                <a:ea typeface="+mj-ea"/>
              </a:rPr>
              <a:t>優しく、変化に向けてのモチベーションを高めるような働きかけ</a:t>
            </a:r>
            <a:r>
              <a:rPr lang="ja-JP" altLang="en-US" sz="2600" dirty="0" smtClean="0">
                <a:latin typeface="+mj-ea"/>
                <a:ea typeface="+mj-ea"/>
              </a:rPr>
              <a:t>をしてみる。</a:t>
            </a:r>
            <a:endParaRPr lang="ja-JP" altLang="en-US" sz="2600" dirty="0">
              <a:latin typeface="+mj-ea"/>
              <a:ea typeface="+mj-ea"/>
            </a:endParaRPr>
          </a:p>
        </p:txBody>
      </p:sp>
      <p:sp>
        <p:nvSpPr>
          <p:cNvPr id="4" name="スライド番号プレースホルダー 3"/>
          <p:cNvSpPr>
            <a:spLocks noGrp="1"/>
          </p:cNvSpPr>
          <p:nvPr>
            <p:ph type="sldNum" sz="quarter" idx="12"/>
          </p:nvPr>
        </p:nvSpPr>
        <p:spPr>
          <a:xfrm>
            <a:off x="8460432" y="6474673"/>
            <a:ext cx="523633" cy="365125"/>
          </a:xfrm>
        </p:spPr>
        <p:txBody>
          <a:bodyPr/>
          <a:lstStyle/>
          <a:p>
            <a:pPr>
              <a:defRPr/>
            </a:pPr>
            <a:fld id="{3E737037-FFE8-46B7-92FC-C1E03E6CC271}" type="slidenum">
              <a:rPr lang="ja-JP" altLang="en-US" smtClean="0">
                <a:solidFill>
                  <a:srgbClr val="CC3300"/>
                </a:solidFill>
              </a:rPr>
              <a:pPr>
                <a:defRPr/>
              </a:pPr>
              <a:t>55</a:t>
            </a:fld>
            <a:endParaRPr lang="ja-JP" altLang="en-US" dirty="0">
              <a:solidFill>
                <a:srgbClr val="CC3300"/>
              </a:solidFill>
            </a:endParaRPr>
          </a:p>
        </p:txBody>
      </p:sp>
    </p:spTree>
    <p:extLst>
      <p:ext uri="{BB962C8B-B14F-4D97-AF65-F5344CB8AC3E}">
        <p14:creationId xmlns:p14="http://schemas.microsoft.com/office/powerpoint/2010/main" xmlns="" val="30846480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718"/>
            <a:ext cx="8075240" cy="1371600"/>
          </a:xfrm>
        </p:spPr>
        <p:txBody>
          <a:bodyPr>
            <a:noAutofit/>
          </a:bodyPr>
          <a:lstStyle/>
          <a:p>
            <a:pPr eaLnBrk="1" fontAlgn="auto" hangingPunct="1">
              <a:spcAft>
                <a:spcPts val="0"/>
              </a:spcAft>
              <a:defRPr/>
            </a:pPr>
            <a:r>
              <a:rPr lang="ja-JP" altLang="en-US" sz="4000" dirty="0" smtClean="0">
                <a:solidFill>
                  <a:srgbClr val="CC3300"/>
                </a:solidFill>
              </a:rPr>
              <a:t>「それができるのはあなたひとり。</a:t>
            </a:r>
            <a:r>
              <a:rPr lang="en-US" altLang="ja-JP" sz="4000" dirty="0" smtClean="0">
                <a:solidFill>
                  <a:srgbClr val="CC3300"/>
                </a:solidFill>
              </a:rPr>
              <a:t/>
            </a:r>
            <a:br>
              <a:rPr lang="en-US" altLang="ja-JP" sz="4000" dirty="0" smtClean="0">
                <a:solidFill>
                  <a:srgbClr val="CC3300"/>
                </a:solidFill>
              </a:rPr>
            </a:br>
            <a:r>
              <a:rPr lang="ja-JP" altLang="en-US" sz="4000" dirty="0" smtClean="0">
                <a:solidFill>
                  <a:srgbClr val="CC3300"/>
                </a:solidFill>
              </a:rPr>
              <a:t>　　　　でも、ひとりではできない。」</a:t>
            </a:r>
            <a:endParaRPr lang="ja-JP" altLang="en-US" sz="4000" dirty="0">
              <a:solidFill>
                <a:srgbClr val="CC3300"/>
              </a:solidFill>
            </a:endParaRPr>
          </a:p>
        </p:txBody>
      </p:sp>
      <p:sp>
        <p:nvSpPr>
          <p:cNvPr id="19459" name="コンテンツ プレースホルダ 2"/>
          <p:cNvSpPr>
            <a:spLocks noGrp="1"/>
          </p:cNvSpPr>
          <p:nvPr>
            <p:ph idx="1"/>
          </p:nvPr>
        </p:nvSpPr>
        <p:spPr>
          <a:xfrm>
            <a:off x="457200" y="1600200"/>
            <a:ext cx="8147248" cy="4873625"/>
          </a:xfrm>
        </p:spPr>
        <p:txBody>
          <a:bodyPr>
            <a:normAutofit lnSpcReduction="10000"/>
          </a:bodyPr>
          <a:lstStyle/>
          <a:p>
            <a:pPr marL="457200" indent="-457200" eaLnBrk="1" hangingPunct="1">
              <a:buBlip>
                <a:blip r:embed="rId3"/>
              </a:buBlip>
            </a:pPr>
            <a:r>
              <a:rPr lang="ja-JP" altLang="en-US" sz="3000" dirty="0" smtClean="0"/>
              <a:t>摂食障害の治療には、本人と家族が協力して取り組むことが効果的。</a:t>
            </a:r>
            <a:endParaRPr lang="en-US" altLang="ja-JP" sz="3000" dirty="0"/>
          </a:p>
          <a:p>
            <a:pPr marL="457200" indent="-457200" eaLnBrk="1" hangingPunct="1">
              <a:buBlip>
                <a:blip r:embed="rId3"/>
              </a:buBlip>
            </a:pPr>
            <a:r>
              <a:rPr lang="ja-JP" altLang="en-US" sz="3000" dirty="0" smtClean="0">
                <a:solidFill>
                  <a:schemeClr val="accent2"/>
                </a:solidFill>
              </a:rPr>
              <a:t>「心の準備度スケール」</a:t>
            </a:r>
            <a:r>
              <a:rPr lang="ja-JP" altLang="en-US" sz="3000" dirty="0"/>
              <a:t>等</a:t>
            </a:r>
            <a:r>
              <a:rPr lang="ja-JP" altLang="en-US" sz="3000" dirty="0" smtClean="0"/>
              <a:t>を用いて、お互いの気持ち・意見を確かめ、話し合っておく。</a:t>
            </a:r>
            <a:endParaRPr lang="en-US" altLang="ja-JP" sz="3000" dirty="0" smtClean="0"/>
          </a:p>
          <a:p>
            <a:pPr marL="457200" indent="-457200" eaLnBrk="1" hangingPunct="1">
              <a:buBlip>
                <a:blip r:embed="rId3"/>
              </a:buBlip>
            </a:pPr>
            <a:r>
              <a:rPr lang="ja-JP" altLang="en-US" sz="3000" dirty="0" smtClean="0"/>
              <a:t>お互いの気持ち・意見</a:t>
            </a:r>
            <a:r>
              <a:rPr lang="ja-JP" altLang="en-US" sz="3000" dirty="0"/>
              <a:t>を</a:t>
            </a:r>
            <a:r>
              <a:rPr lang="ja-JP" altLang="en-US" sz="3000" dirty="0" smtClean="0"/>
              <a:t>尊重。意見の違いは違いとしてそのまま認める。</a:t>
            </a:r>
            <a:endParaRPr lang="en-US" altLang="ja-JP" sz="3000" dirty="0"/>
          </a:p>
          <a:p>
            <a:pPr marL="457200" indent="-457200" eaLnBrk="1" hangingPunct="1">
              <a:buBlip>
                <a:blip r:embed="rId3"/>
              </a:buBlip>
            </a:pPr>
            <a:r>
              <a:rPr lang="ja-JP" altLang="en-US" sz="3000" dirty="0" smtClean="0"/>
              <a:t>「あなたは</a:t>
            </a:r>
            <a:r>
              <a:rPr lang="ja-JP" altLang="en-US" sz="3000" u="sng" dirty="0" smtClean="0">
                <a:latin typeface="ＭＳ Ｐゴシック" pitchFamily="50" charset="-128"/>
                <a:ea typeface="ＭＳ Ｐゴシック" pitchFamily="50" charset="-128"/>
              </a:rPr>
              <a:t>今は</a:t>
            </a:r>
            <a:r>
              <a:rPr lang="ja-JP" altLang="en-US" sz="3000" dirty="0" smtClean="0"/>
              <a:t>そう思っているのね」、「</a:t>
            </a:r>
            <a:r>
              <a:rPr lang="ja-JP" altLang="en-US" sz="3000" u="sng" dirty="0" smtClean="0">
                <a:latin typeface="ＭＳ Ｐゴシック" pitchFamily="50" charset="-128"/>
                <a:ea typeface="ＭＳ Ｐゴシック" pitchFamily="50" charset="-128"/>
              </a:rPr>
              <a:t>現時点では</a:t>
            </a:r>
            <a:r>
              <a:rPr lang="ja-JP" altLang="en-US" sz="3000" dirty="0" smtClean="0"/>
              <a:t>そうなのね」など、あくまでも</a:t>
            </a:r>
            <a:r>
              <a:rPr lang="ja-JP" altLang="en-US" sz="3000" dirty="0" smtClean="0">
                <a:solidFill>
                  <a:srgbClr val="0070C0"/>
                </a:solidFill>
              </a:rPr>
              <a:t>変化の可能性</a:t>
            </a:r>
            <a:r>
              <a:rPr lang="ja-JP" altLang="en-US" sz="3000" dirty="0" smtClean="0"/>
              <a:t>があることを意識して話しかける。</a:t>
            </a:r>
            <a:endParaRPr lang="en-US" altLang="ja-JP" sz="3000" dirty="0" smtClean="0"/>
          </a:p>
          <a:p>
            <a:pPr lvl="0" fontAlgn="base">
              <a:spcBef>
                <a:spcPct val="0"/>
              </a:spcBef>
              <a:spcAft>
                <a:spcPct val="0"/>
              </a:spcAft>
            </a:pPr>
            <a:endParaRPr lang="en-US" altLang="ja-JP" sz="1200" b="0" dirty="0" smtClean="0">
              <a:solidFill>
                <a:prstClr val="black"/>
              </a:solidFill>
              <a:latin typeface="Calibri"/>
            </a:endParaRPr>
          </a:p>
          <a:p>
            <a:pPr marL="0" lvl="0" indent="0" fontAlgn="base">
              <a:spcBef>
                <a:spcPct val="0"/>
              </a:spcBef>
              <a:spcAft>
                <a:spcPct val="0"/>
              </a:spcAft>
              <a:buNone/>
            </a:pPr>
            <a:endParaRPr lang="en-US" altLang="ja-JP" sz="2200" b="0" dirty="0" smtClean="0">
              <a:solidFill>
                <a:prstClr val="black"/>
              </a:solidFill>
              <a:latin typeface="Calibri"/>
            </a:endParaRPr>
          </a:p>
          <a:p>
            <a:pPr marL="0" lvl="0" indent="0" fontAlgn="base">
              <a:spcBef>
                <a:spcPct val="0"/>
              </a:spcBef>
              <a:spcAft>
                <a:spcPct val="0"/>
              </a:spcAft>
              <a:buNone/>
            </a:pPr>
            <a:r>
              <a:rPr lang="en-US" altLang="ja-JP" sz="2200" b="0" dirty="0" smtClean="0">
                <a:solidFill>
                  <a:prstClr val="black"/>
                </a:solidFill>
                <a:latin typeface="Calibri"/>
              </a:rPr>
              <a:t>※</a:t>
            </a:r>
            <a:r>
              <a:rPr lang="ja-JP" altLang="en-US" sz="2200" b="0" dirty="0" smtClean="0">
                <a:solidFill>
                  <a:prstClr val="black"/>
                </a:solidFill>
                <a:latin typeface="Calibri"/>
              </a:rPr>
              <a:t>イギリス</a:t>
            </a:r>
            <a:r>
              <a:rPr lang="ja-JP" altLang="en-US" sz="2200" b="0" dirty="0">
                <a:solidFill>
                  <a:prstClr val="black"/>
                </a:solidFill>
                <a:latin typeface="Calibri"/>
              </a:rPr>
              <a:t>摂食障害協会（</a:t>
            </a:r>
            <a:r>
              <a:rPr lang="en-US" altLang="ja-JP" sz="2200" b="0" dirty="0">
                <a:solidFill>
                  <a:prstClr val="black"/>
                </a:solidFill>
                <a:latin typeface="Calibri"/>
              </a:rPr>
              <a:t>beating </a:t>
            </a:r>
            <a:r>
              <a:rPr lang="en-US" altLang="ja-JP" sz="2200" b="0" dirty="0" smtClean="0">
                <a:solidFill>
                  <a:prstClr val="black"/>
                </a:solidFill>
                <a:latin typeface="Calibri"/>
              </a:rPr>
              <a:t>eating</a:t>
            </a:r>
            <a:r>
              <a:rPr lang="ja-JP" altLang="en-US" sz="2200" b="0" dirty="0" smtClean="0">
                <a:solidFill>
                  <a:prstClr val="black"/>
                </a:solidFill>
                <a:latin typeface="Calibri"/>
              </a:rPr>
              <a:t>　</a:t>
            </a:r>
            <a:r>
              <a:rPr lang="en-US" altLang="ja-JP" sz="2200" b="0" dirty="0" smtClean="0">
                <a:solidFill>
                  <a:prstClr val="black"/>
                </a:solidFill>
                <a:latin typeface="Calibri"/>
              </a:rPr>
              <a:t>disorders </a:t>
            </a:r>
            <a:r>
              <a:rPr lang="en-US" altLang="ja-JP" sz="2200" b="0" dirty="0">
                <a:solidFill>
                  <a:prstClr val="black"/>
                </a:solidFill>
                <a:latin typeface="Calibri"/>
              </a:rPr>
              <a:t>; beat</a:t>
            </a:r>
            <a:r>
              <a:rPr lang="ja-JP" altLang="en-US" sz="2200" b="0" dirty="0">
                <a:solidFill>
                  <a:prstClr val="black"/>
                </a:solidFill>
                <a:latin typeface="Calibri"/>
              </a:rPr>
              <a:t>）の</a:t>
            </a:r>
            <a:r>
              <a:rPr lang="ja-JP" altLang="en-US" sz="2200" b="0" dirty="0" smtClean="0">
                <a:solidFill>
                  <a:prstClr val="black"/>
                </a:solidFill>
                <a:latin typeface="Calibri"/>
              </a:rPr>
              <a:t>標語</a:t>
            </a:r>
            <a:endParaRPr lang="ja-JP" altLang="en-US" sz="2200" b="0" dirty="0">
              <a:solidFill>
                <a:prstClr val="black"/>
              </a:solidFill>
              <a:latin typeface="Calibri"/>
            </a:endParaRPr>
          </a:p>
        </p:txBody>
      </p:sp>
      <p:sp>
        <p:nvSpPr>
          <p:cNvPr id="4" name="スライド番号プレースホルダー 3"/>
          <p:cNvSpPr>
            <a:spLocks noGrp="1"/>
          </p:cNvSpPr>
          <p:nvPr>
            <p:ph type="sldNum" sz="quarter" idx="12"/>
          </p:nvPr>
        </p:nvSpPr>
        <p:spPr>
          <a:xfrm>
            <a:off x="8460432" y="6462642"/>
            <a:ext cx="523633" cy="365125"/>
          </a:xfrm>
        </p:spPr>
        <p:txBody>
          <a:bodyPr/>
          <a:lstStyle/>
          <a:p>
            <a:pPr>
              <a:defRPr/>
            </a:pPr>
            <a:fld id="{3E737037-FFE8-46B7-92FC-C1E03E6CC271}" type="slidenum">
              <a:rPr lang="ja-JP" altLang="en-US" smtClean="0">
                <a:solidFill>
                  <a:srgbClr val="CC3300"/>
                </a:solidFill>
              </a:rPr>
              <a:pPr>
                <a:defRPr/>
              </a:pPr>
              <a:t>56</a:t>
            </a:fld>
            <a:endParaRPr lang="ja-JP" altLang="en-US" dirty="0">
              <a:solidFill>
                <a:srgbClr val="CC3300"/>
              </a:solidFill>
            </a:endParaRPr>
          </a:p>
        </p:txBody>
      </p:sp>
    </p:spTree>
    <p:extLst>
      <p:ext uri="{BB962C8B-B14F-4D97-AF65-F5344CB8AC3E}">
        <p14:creationId xmlns:p14="http://schemas.microsoft.com/office/powerpoint/2010/main" xmlns="" val="38440442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52718"/>
            <a:ext cx="8496944" cy="828010"/>
          </a:xfrm>
        </p:spPr>
        <p:txBody>
          <a:bodyPr>
            <a:noAutofit/>
          </a:bodyPr>
          <a:lstStyle/>
          <a:p>
            <a:pPr eaLnBrk="1" fontAlgn="auto" hangingPunct="1">
              <a:spcAft>
                <a:spcPts val="0"/>
              </a:spcAft>
              <a:defRPr/>
            </a:pPr>
            <a:r>
              <a:rPr lang="ja-JP" altLang="en-US" sz="4000" dirty="0" smtClean="0">
                <a:solidFill>
                  <a:srgbClr val="CC3300"/>
                </a:solidFill>
              </a:rPr>
              <a:t>それぞれの段階で役に立つアプローチ</a:t>
            </a:r>
            <a:endParaRPr lang="ja-JP" altLang="en-US" sz="4000" dirty="0">
              <a:solidFill>
                <a:srgbClr val="CC3300"/>
              </a:solidFill>
            </a:endParaRPr>
          </a:p>
        </p:txBody>
      </p:sp>
      <p:pic>
        <p:nvPicPr>
          <p:cNvPr id="20483" name="Picture 2" descr="C:\Users\yuki mizuhara\Documents\仕事\京都摂食障害者支援施設設立準備委員会\きょうと摂食障害家族教室資料\各々の段階で役に立つアプローチ.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1052736"/>
            <a:ext cx="8496943" cy="5616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スライド番号プレースホルダー 3"/>
          <p:cNvSpPr>
            <a:spLocks noGrp="1"/>
          </p:cNvSpPr>
          <p:nvPr>
            <p:ph type="sldNum" sz="quarter" idx="12"/>
          </p:nvPr>
        </p:nvSpPr>
        <p:spPr>
          <a:xfrm>
            <a:off x="8460432" y="6486525"/>
            <a:ext cx="523633" cy="365125"/>
          </a:xfrm>
        </p:spPr>
        <p:txBody>
          <a:bodyPr/>
          <a:lstStyle/>
          <a:p>
            <a:pPr>
              <a:defRPr/>
            </a:pPr>
            <a:fld id="{3E737037-FFE8-46B7-92FC-C1E03E6CC271}" type="slidenum">
              <a:rPr lang="ja-JP" altLang="en-US" smtClean="0">
                <a:solidFill>
                  <a:srgbClr val="CC3300"/>
                </a:solidFill>
              </a:rPr>
              <a:pPr>
                <a:defRPr/>
              </a:pPr>
              <a:t>57</a:t>
            </a:fld>
            <a:endParaRPr lang="ja-JP" altLang="en-US" dirty="0">
              <a:solidFill>
                <a:srgbClr val="CC3300"/>
              </a:solidFill>
            </a:endParaRPr>
          </a:p>
        </p:txBody>
      </p:sp>
    </p:spTree>
    <p:extLst>
      <p:ext uri="{BB962C8B-B14F-4D97-AF65-F5344CB8AC3E}">
        <p14:creationId xmlns:p14="http://schemas.microsoft.com/office/powerpoint/2010/main" xmlns="" val="12637366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11560" y="404664"/>
            <a:ext cx="8064896" cy="6192688"/>
          </a:xfrm>
        </p:spPr>
        <p:txBody>
          <a:bodyPr>
            <a:normAutofit/>
          </a:bodyPr>
          <a:lstStyle/>
          <a:p>
            <a:pPr marL="0" indent="0">
              <a:spcBef>
                <a:spcPts val="0"/>
              </a:spcBef>
              <a:spcAft>
                <a:spcPts val="0"/>
              </a:spcAft>
              <a:buNone/>
              <a:defRPr/>
            </a:pPr>
            <a:r>
              <a:rPr lang="ja-JP" altLang="en-US" sz="2800" dirty="0" smtClean="0">
                <a:solidFill>
                  <a:srgbClr val="0070C0"/>
                </a:solidFill>
              </a:rPr>
              <a:t>１．前考慮期</a:t>
            </a:r>
            <a:endParaRPr lang="en-US" altLang="ja-JP" sz="2400" dirty="0" smtClean="0"/>
          </a:p>
          <a:p>
            <a:pPr>
              <a:spcBef>
                <a:spcPts val="0"/>
              </a:spcBef>
              <a:spcAft>
                <a:spcPts val="0"/>
              </a:spcAft>
              <a:defRPr/>
            </a:pPr>
            <a:endParaRPr lang="en-US" altLang="ja-JP" sz="2400" dirty="0" smtClean="0"/>
          </a:p>
          <a:p>
            <a:pPr marL="0" indent="0">
              <a:spcBef>
                <a:spcPts val="0"/>
              </a:spcBef>
              <a:spcAft>
                <a:spcPts val="0"/>
              </a:spcAft>
              <a:buNone/>
              <a:defRPr/>
            </a:pPr>
            <a:r>
              <a:rPr lang="ja-JP" altLang="en-US" sz="2400" dirty="0" smtClean="0"/>
              <a:t>　</a:t>
            </a:r>
            <a:r>
              <a:rPr lang="ja-JP" altLang="en-US" sz="2600" dirty="0" smtClean="0"/>
              <a:t>現状</a:t>
            </a:r>
            <a:r>
              <a:rPr lang="ja-JP" altLang="en-US" sz="2600" dirty="0"/>
              <a:t>を変えることの重要性に</a:t>
            </a:r>
            <a:r>
              <a:rPr lang="ja-JP" altLang="en-US" sz="2600" dirty="0" smtClean="0"/>
              <a:t>ついて</a:t>
            </a:r>
            <a:r>
              <a:rPr lang="ja-JP" altLang="en-US" sz="2600" dirty="0"/>
              <a:t>、</a:t>
            </a:r>
            <a:r>
              <a:rPr lang="ja-JP" altLang="en-US" sz="2600" dirty="0" smtClean="0"/>
              <a:t>できるだけ</a:t>
            </a:r>
            <a:r>
              <a:rPr lang="ja-JP" altLang="en-US" sz="2600" u="sng" dirty="0" smtClean="0"/>
              <a:t>幅広い</a:t>
            </a:r>
            <a:r>
              <a:rPr lang="ja-JP" altLang="en-US" sz="2600" u="sng" dirty="0"/>
              <a:t>視点から</a:t>
            </a:r>
            <a:r>
              <a:rPr lang="ja-JP" altLang="en-US" sz="2600" u="sng" dirty="0" smtClean="0"/>
              <a:t>考えられるようにサポート</a:t>
            </a:r>
            <a:r>
              <a:rPr lang="ja-JP" altLang="en-US" sz="2600" dirty="0" smtClean="0"/>
              <a:t>する。</a:t>
            </a:r>
            <a:endParaRPr lang="en-US" altLang="ja-JP" sz="2600" dirty="0" smtClean="0"/>
          </a:p>
          <a:p>
            <a:pPr marL="0" indent="0">
              <a:spcBef>
                <a:spcPts val="0"/>
              </a:spcBef>
              <a:spcAft>
                <a:spcPts val="0"/>
              </a:spcAft>
              <a:buNone/>
              <a:defRPr/>
            </a:pPr>
            <a:r>
              <a:rPr lang="ja-JP" altLang="en-US" sz="2600" dirty="0"/>
              <a:t>　</a:t>
            </a:r>
            <a:r>
              <a:rPr lang="ja-JP" altLang="en-US" sz="2600" dirty="0" smtClean="0"/>
              <a:t>摂食</a:t>
            </a:r>
            <a:r>
              <a:rPr lang="ja-JP" altLang="en-US" sz="2600" dirty="0"/>
              <a:t>障害でいること</a:t>
            </a:r>
            <a:r>
              <a:rPr lang="ja-JP" altLang="en-US" sz="2600" dirty="0" smtClean="0"/>
              <a:t>が</a:t>
            </a:r>
            <a:r>
              <a:rPr lang="ja-JP" altLang="en-US" sz="2600" dirty="0"/>
              <a:t>本人</a:t>
            </a:r>
            <a:r>
              <a:rPr lang="ja-JP" altLang="en-US" sz="2600" dirty="0" smtClean="0"/>
              <a:t>の気持ち・願望に</a:t>
            </a:r>
            <a:r>
              <a:rPr lang="ja-JP" altLang="en-US" sz="2600" dirty="0"/>
              <a:t>どれくらいマッチしているか、過去に抱いて</a:t>
            </a:r>
            <a:r>
              <a:rPr lang="ja-JP" altLang="en-US" sz="2600" dirty="0" smtClean="0"/>
              <a:t>いた気持ち・願望に</a:t>
            </a:r>
            <a:r>
              <a:rPr lang="ja-JP" altLang="en-US" sz="2600" dirty="0"/>
              <a:t>ついてはどうかを考えて</a:t>
            </a:r>
            <a:r>
              <a:rPr lang="ja-JP" altLang="en-US" sz="2600" dirty="0" smtClean="0"/>
              <a:t>もらい、本人が問題</a:t>
            </a:r>
            <a:r>
              <a:rPr lang="ja-JP" altLang="en-US" sz="2600" dirty="0"/>
              <a:t>を自覚し</a:t>
            </a:r>
            <a:r>
              <a:rPr lang="ja-JP" altLang="en-US" sz="2600" dirty="0" smtClean="0"/>
              <a:t>、じっくりと</a:t>
            </a:r>
            <a:r>
              <a:rPr lang="ja-JP" altLang="en-US" sz="2600" dirty="0"/>
              <a:t>取り組むこと</a:t>
            </a:r>
            <a:r>
              <a:rPr lang="ja-JP" altLang="en-US" sz="2600" dirty="0" smtClean="0"/>
              <a:t>が</a:t>
            </a:r>
            <a:r>
              <a:rPr lang="ja-JP" altLang="en-US" sz="2600" dirty="0"/>
              <a:t>できるよう</a:t>
            </a:r>
            <a:r>
              <a:rPr lang="ja-JP" altLang="en-US" sz="2600" dirty="0" smtClean="0"/>
              <a:t>に促す。</a:t>
            </a:r>
            <a:endParaRPr lang="en-US" altLang="ja-JP" sz="2600" dirty="0" smtClean="0"/>
          </a:p>
          <a:p>
            <a:pPr marL="0" indent="0">
              <a:spcBef>
                <a:spcPts val="0"/>
              </a:spcBef>
              <a:spcAft>
                <a:spcPts val="0"/>
              </a:spcAft>
              <a:buNone/>
              <a:defRPr/>
            </a:pPr>
            <a:r>
              <a:rPr lang="ja-JP" altLang="en-US" sz="2600" dirty="0"/>
              <a:t>　</a:t>
            </a:r>
            <a:r>
              <a:rPr lang="ja-JP" altLang="en-US" sz="2600" dirty="0" smtClean="0"/>
              <a:t>本人が</a:t>
            </a:r>
            <a:r>
              <a:rPr lang="ja-JP" altLang="en-US" sz="2600" dirty="0"/>
              <a:t>食事や症状に対して細かな注意を向けるのを</a:t>
            </a:r>
            <a:r>
              <a:rPr lang="ja-JP" altLang="en-US" sz="2600" dirty="0" smtClean="0"/>
              <a:t>やめ、</a:t>
            </a:r>
            <a:r>
              <a:rPr lang="ja-JP" altLang="en-US" sz="2600" dirty="0"/>
              <a:t>自分の人生を大局的に眺めることができるように</a:t>
            </a:r>
            <a:r>
              <a:rPr lang="ja-JP" altLang="en-US" sz="2600" dirty="0" smtClean="0"/>
              <a:t>手助けする。</a:t>
            </a:r>
            <a:endParaRPr lang="en-US" altLang="ja-JP" sz="2600" dirty="0" smtClean="0"/>
          </a:p>
          <a:p>
            <a:pPr marL="0" indent="0">
              <a:spcBef>
                <a:spcPts val="0"/>
              </a:spcBef>
              <a:spcAft>
                <a:spcPts val="0"/>
              </a:spcAft>
              <a:buNone/>
              <a:defRPr/>
            </a:pPr>
            <a:r>
              <a:rPr lang="ja-JP" altLang="en-US" sz="2600" dirty="0" smtClean="0"/>
              <a:t>　前進してもすぐに混乱する時期のため、一貫した態度で辛抱強く</a:t>
            </a:r>
            <a:r>
              <a:rPr lang="ja-JP" altLang="en-US" sz="2600" dirty="0"/>
              <a:t>関わる必要が</a:t>
            </a:r>
            <a:r>
              <a:rPr lang="ja-JP" altLang="en-US" sz="2600" dirty="0" smtClean="0"/>
              <a:t>ある。</a:t>
            </a:r>
            <a:r>
              <a:rPr lang="ja-JP" altLang="en-US" sz="2600" u="sng" dirty="0" smtClean="0"/>
              <a:t>穏やかさを保って成り行き</a:t>
            </a:r>
            <a:r>
              <a:rPr lang="ja-JP" altLang="en-US" sz="2600" u="sng" dirty="0"/>
              <a:t>を見守りながら、話を聞く姿勢</a:t>
            </a:r>
            <a:r>
              <a:rPr lang="ja-JP" altLang="en-US" sz="2600" dirty="0"/>
              <a:t>を</a:t>
            </a:r>
            <a:r>
              <a:rPr lang="ja-JP" altLang="en-US" sz="2600" dirty="0" smtClean="0"/>
              <a:t>取り続ける</a:t>
            </a:r>
            <a:r>
              <a:rPr lang="en-US" altLang="ja-JP" sz="2600" dirty="0" smtClean="0"/>
              <a:t>(</a:t>
            </a:r>
            <a:r>
              <a:rPr lang="ja-JP" altLang="en-US" sz="2600" dirty="0" smtClean="0"/>
              <a:t>セント・バーナード・</a:t>
            </a:r>
            <a:r>
              <a:rPr lang="ja-JP" altLang="en-US" sz="2600" dirty="0"/>
              <a:t>タイプの対応</a:t>
            </a:r>
            <a:r>
              <a:rPr lang="en-US" altLang="ja-JP" sz="2600" dirty="0"/>
              <a:t>) </a:t>
            </a:r>
            <a:r>
              <a:rPr lang="ja-JP" altLang="en-US" sz="2600" dirty="0" err="1"/>
              <a:t>。</a:t>
            </a:r>
            <a:endParaRPr lang="ja-JP" altLang="en-US" sz="2600" dirty="0"/>
          </a:p>
          <a:p>
            <a:pPr>
              <a:spcBef>
                <a:spcPts val="0"/>
              </a:spcBef>
              <a:spcAft>
                <a:spcPts val="0"/>
              </a:spcAft>
              <a:defRPr/>
            </a:pPr>
            <a:endParaRPr lang="en-US" altLang="ja-JP" dirty="0"/>
          </a:p>
        </p:txBody>
      </p:sp>
      <p:sp>
        <p:nvSpPr>
          <p:cNvPr id="5" name="スライド番号プレースホルダー 4"/>
          <p:cNvSpPr>
            <a:spLocks noGrp="1"/>
          </p:cNvSpPr>
          <p:nvPr>
            <p:ph type="sldNum" sz="quarter" idx="12"/>
          </p:nvPr>
        </p:nvSpPr>
        <p:spPr>
          <a:xfrm>
            <a:off x="8460432" y="6492875"/>
            <a:ext cx="523633" cy="365125"/>
          </a:xfrm>
        </p:spPr>
        <p:txBody>
          <a:bodyPr/>
          <a:lstStyle/>
          <a:p>
            <a:pPr>
              <a:defRPr/>
            </a:pPr>
            <a:fld id="{3E737037-FFE8-46B7-92FC-C1E03E6CC271}" type="slidenum">
              <a:rPr lang="ja-JP" altLang="en-US" smtClean="0">
                <a:solidFill>
                  <a:srgbClr val="CC3300"/>
                </a:solidFill>
              </a:rPr>
              <a:pPr>
                <a:defRPr/>
              </a:pPr>
              <a:t>58</a:t>
            </a:fld>
            <a:endParaRPr lang="ja-JP" altLang="en-US" dirty="0">
              <a:solidFill>
                <a:srgbClr val="CC3300"/>
              </a:solidFill>
            </a:endParaRPr>
          </a:p>
        </p:txBody>
      </p:sp>
    </p:spTree>
    <p:extLst>
      <p:ext uri="{BB962C8B-B14F-4D97-AF65-F5344CB8AC3E}">
        <p14:creationId xmlns:p14="http://schemas.microsoft.com/office/powerpoint/2010/main" xmlns="" val="19469724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404664"/>
            <a:ext cx="8075240" cy="6264696"/>
          </a:xfrm>
        </p:spPr>
        <p:txBody>
          <a:bodyPr>
            <a:normAutofit lnSpcReduction="10000"/>
          </a:bodyPr>
          <a:lstStyle/>
          <a:p>
            <a:pPr marL="0" indent="0">
              <a:spcBef>
                <a:spcPts val="0"/>
              </a:spcBef>
              <a:spcAft>
                <a:spcPts val="0"/>
              </a:spcAft>
              <a:buNone/>
              <a:defRPr/>
            </a:pPr>
            <a:r>
              <a:rPr lang="ja-JP" altLang="en-US" sz="2800" dirty="0">
                <a:solidFill>
                  <a:srgbClr val="0070C0"/>
                </a:solidFill>
              </a:rPr>
              <a:t>２．考慮期</a:t>
            </a:r>
            <a:endParaRPr lang="en-US" altLang="ja-JP" sz="2800" dirty="0">
              <a:solidFill>
                <a:srgbClr val="0070C0"/>
              </a:solidFill>
            </a:endParaRPr>
          </a:p>
          <a:p>
            <a:pPr>
              <a:spcBef>
                <a:spcPts val="0"/>
              </a:spcBef>
              <a:spcAft>
                <a:spcPts val="0"/>
              </a:spcAft>
              <a:defRPr/>
            </a:pPr>
            <a:endParaRPr lang="en-US" altLang="ja-JP" sz="2400" dirty="0" smtClean="0"/>
          </a:p>
          <a:p>
            <a:pPr marL="0" indent="0">
              <a:spcBef>
                <a:spcPts val="0"/>
              </a:spcBef>
              <a:spcAft>
                <a:spcPts val="0"/>
              </a:spcAft>
              <a:buNone/>
              <a:defRPr/>
            </a:pPr>
            <a:r>
              <a:rPr lang="ja-JP" altLang="en-US" sz="2400" dirty="0"/>
              <a:t>　</a:t>
            </a:r>
            <a:r>
              <a:rPr lang="ja-JP" altLang="en-US" sz="2600" dirty="0"/>
              <a:t>摂食障害の</a:t>
            </a:r>
            <a:r>
              <a:rPr lang="ja-JP" altLang="en-US" sz="2600" u="sng" dirty="0"/>
              <a:t>マイナス面を強調</a:t>
            </a:r>
            <a:r>
              <a:rPr lang="ja-JP" altLang="en-US" sz="2600" dirty="0"/>
              <a:t>し、本人が得ているプラスの効果を、本人・家族の</a:t>
            </a:r>
            <a:r>
              <a:rPr lang="en-US" altLang="ja-JP" sz="2600" dirty="0"/>
              <a:t>QOL</a:t>
            </a:r>
            <a:r>
              <a:rPr lang="ja-JP" altLang="en-US" sz="2600" dirty="0"/>
              <a:t>に悪影響を及ぼさないよう</a:t>
            </a:r>
            <a:r>
              <a:rPr lang="ja-JP" altLang="en-US" sz="2600" dirty="0" smtClean="0"/>
              <a:t>な他</a:t>
            </a:r>
            <a:r>
              <a:rPr lang="ja-JP" altLang="en-US" sz="2600" dirty="0"/>
              <a:t>の方法</a:t>
            </a:r>
            <a:r>
              <a:rPr lang="ja-JP" altLang="en-US" sz="2600" dirty="0" smtClean="0"/>
              <a:t>で</a:t>
            </a:r>
            <a:r>
              <a:rPr lang="ja-JP" altLang="en-US" sz="2600" dirty="0"/>
              <a:t>得られない</a:t>
            </a:r>
            <a:r>
              <a:rPr lang="ja-JP" altLang="en-US" sz="2600" dirty="0" smtClean="0"/>
              <a:t>か考えて</a:t>
            </a:r>
            <a:r>
              <a:rPr lang="ja-JP" altLang="en-US" sz="2600" dirty="0"/>
              <a:t>もらう</a:t>
            </a:r>
            <a:r>
              <a:rPr lang="ja-JP" altLang="en-US" sz="2600" dirty="0" smtClean="0"/>
              <a:t>。</a:t>
            </a:r>
            <a:endParaRPr lang="en-US" altLang="ja-JP" sz="2600" dirty="0" smtClean="0"/>
          </a:p>
          <a:p>
            <a:pPr marL="0" indent="0">
              <a:spcBef>
                <a:spcPts val="0"/>
              </a:spcBef>
              <a:spcAft>
                <a:spcPts val="0"/>
              </a:spcAft>
              <a:buNone/>
              <a:defRPr/>
            </a:pPr>
            <a:r>
              <a:rPr lang="ja-JP" altLang="en-US" sz="2600" dirty="0"/>
              <a:t>　</a:t>
            </a:r>
            <a:r>
              <a:rPr lang="ja-JP" altLang="en-US" sz="2600" dirty="0" smtClean="0"/>
              <a:t>「</a:t>
            </a:r>
            <a:r>
              <a:rPr lang="ja-JP" altLang="en-US" sz="2600" dirty="0"/>
              <a:t>私は変わることができる」という自信を持ってもらうために、</a:t>
            </a:r>
            <a:r>
              <a:rPr lang="ja-JP" altLang="en-US" sz="2600" u="sng" dirty="0"/>
              <a:t>自己評価を高める</a:t>
            </a:r>
            <a:r>
              <a:rPr lang="ja-JP" altLang="en-US" sz="2600" dirty="0"/>
              <a:t>ように</a:t>
            </a:r>
            <a:r>
              <a:rPr lang="ja-JP" altLang="en-US" sz="2600" dirty="0" smtClean="0"/>
              <a:t>働きかけ本人</a:t>
            </a:r>
            <a:r>
              <a:rPr lang="ja-JP" altLang="en-US" sz="2600" dirty="0"/>
              <a:t>の考え方に敬意を</a:t>
            </a:r>
            <a:r>
              <a:rPr lang="ja-JP" altLang="en-US" sz="2600" dirty="0" smtClean="0"/>
              <a:t>示す。</a:t>
            </a:r>
            <a:r>
              <a:rPr lang="ja-JP" altLang="en-US" sz="2600" u="sng" dirty="0"/>
              <a:t>本人の選択の自由を強調し、自主性を</a:t>
            </a:r>
            <a:r>
              <a:rPr lang="ja-JP" altLang="en-US" sz="2600" u="sng" dirty="0" smtClean="0"/>
              <a:t>尊重</a:t>
            </a:r>
            <a:r>
              <a:rPr lang="ja-JP" altLang="en-US" sz="2600" dirty="0" smtClean="0"/>
              <a:t>。</a:t>
            </a:r>
            <a:endParaRPr lang="en-US" altLang="ja-JP" sz="2600" dirty="0"/>
          </a:p>
          <a:p>
            <a:pPr marL="0" indent="0">
              <a:spcBef>
                <a:spcPts val="0"/>
              </a:spcBef>
              <a:spcAft>
                <a:spcPts val="0"/>
              </a:spcAft>
              <a:buNone/>
              <a:defRPr/>
            </a:pPr>
            <a:r>
              <a:rPr lang="ja-JP" altLang="en-US" sz="2600" dirty="0" smtClean="0"/>
              <a:t>　変化</a:t>
            </a:r>
            <a:r>
              <a:rPr lang="ja-JP" altLang="en-US" sz="2600" dirty="0"/>
              <a:t>を促進するような考え方に注目したり、逆に変化を妨げるような考え方に注目しないようにすることによって、本人の考え方が変化するようにサポートする</a:t>
            </a:r>
            <a:r>
              <a:rPr lang="ja-JP" altLang="en-US" sz="2600" dirty="0" smtClean="0"/>
              <a:t>。</a:t>
            </a:r>
            <a:endParaRPr lang="en-US" altLang="ja-JP" sz="2600" dirty="0" smtClean="0"/>
          </a:p>
          <a:p>
            <a:pPr marL="0" indent="0">
              <a:spcBef>
                <a:spcPts val="0"/>
              </a:spcBef>
              <a:spcAft>
                <a:spcPts val="0"/>
              </a:spcAft>
              <a:buNone/>
              <a:defRPr/>
            </a:pPr>
            <a:r>
              <a:rPr lang="ja-JP" altLang="en-US" sz="2600" dirty="0" smtClean="0"/>
              <a:t>　</a:t>
            </a:r>
            <a:r>
              <a:rPr lang="ja-JP" altLang="en-US" sz="2600" dirty="0"/>
              <a:t>　</a:t>
            </a:r>
            <a:r>
              <a:rPr lang="ja-JP" altLang="en-US" sz="2600" dirty="0" smtClean="0"/>
              <a:t>この</a:t>
            </a:r>
            <a:r>
              <a:rPr lang="ja-JP" altLang="en-US" sz="2600" dirty="0"/>
              <a:t>段階では、</a:t>
            </a:r>
            <a:r>
              <a:rPr lang="ja-JP" altLang="en-US" sz="2600" dirty="0" smtClean="0"/>
              <a:t>変化を求める考え</a:t>
            </a:r>
            <a:r>
              <a:rPr lang="ja-JP" altLang="en-US" sz="2600" dirty="0"/>
              <a:t>や感情、価値観を積極的に取り上げることによって、患者さんの</a:t>
            </a:r>
            <a:r>
              <a:rPr lang="ja-JP" altLang="en-US" sz="2600" dirty="0" smtClean="0"/>
              <a:t>混乱が少し</a:t>
            </a:r>
            <a:r>
              <a:rPr lang="ja-JP" altLang="en-US" sz="2600" dirty="0"/>
              <a:t>落ち着くかも。一方で、変化しないことを支持するような考えや感情、価値観に対しても敬意を払い、</a:t>
            </a:r>
            <a:r>
              <a:rPr lang="ja-JP" altLang="en-US" sz="2600" u="sng" dirty="0"/>
              <a:t>価値判断を控え、思いやりを持って接する</a:t>
            </a:r>
            <a:r>
              <a:rPr lang="ja-JP" altLang="en-US" sz="2600" dirty="0"/>
              <a:t>ことが大切</a:t>
            </a:r>
            <a:r>
              <a:rPr lang="ja-JP" altLang="en-US" sz="2600" dirty="0" smtClean="0"/>
              <a:t>。</a:t>
            </a:r>
            <a:endParaRPr lang="ja-JP" altLang="en-US" sz="2600" dirty="0"/>
          </a:p>
        </p:txBody>
      </p:sp>
      <p:sp>
        <p:nvSpPr>
          <p:cNvPr id="4" name="スライド番号プレースホルダー 3"/>
          <p:cNvSpPr>
            <a:spLocks noGrp="1"/>
          </p:cNvSpPr>
          <p:nvPr>
            <p:ph type="sldNum" sz="quarter" idx="12"/>
          </p:nvPr>
        </p:nvSpPr>
        <p:spPr>
          <a:xfrm>
            <a:off x="8460432" y="6492875"/>
            <a:ext cx="523633" cy="365125"/>
          </a:xfrm>
        </p:spPr>
        <p:txBody>
          <a:bodyPr/>
          <a:lstStyle/>
          <a:p>
            <a:pPr>
              <a:defRPr/>
            </a:pPr>
            <a:fld id="{3E737037-FFE8-46B7-92FC-C1E03E6CC271}" type="slidenum">
              <a:rPr lang="ja-JP" altLang="en-US" smtClean="0">
                <a:solidFill>
                  <a:srgbClr val="CC3300"/>
                </a:solidFill>
              </a:rPr>
              <a:pPr>
                <a:defRPr/>
              </a:pPr>
              <a:t>59</a:t>
            </a:fld>
            <a:endParaRPr lang="ja-JP" altLang="en-US" dirty="0">
              <a:solidFill>
                <a:srgbClr val="CC3300"/>
              </a:solidFill>
            </a:endParaRPr>
          </a:p>
        </p:txBody>
      </p:sp>
    </p:spTree>
    <p:extLst>
      <p:ext uri="{BB962C8B-B14F-4D97-AF65-F5344CB8AC3E}">
        <p14:creationId xmlns:p14="http://schemas.microsoft.com/office/powerpoint/2010/main" xmlns="" val="3188579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yuki mizuhara\Desktop\rhinoceros_a08.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3995936" y="3429000"/>
            <a:ext cx="4986509" cy="3246838"/>
          </a:xfrm>
          <a:prstGeom prst="rect">
            <a:avLst/>
          </a:prstGeom>
          <a:noFill/>
        </p:spPr>
      </p:pic>
      <p:sp>
        <p:nvSpPr>
          <p:cNvPr id="2" name="タイトル 1"/>
          <p:cNvSpPr>
            <a:spLocks noGrp="1"/>
          </p:cNvSpPr>
          <p:nvPr>
            <p:ph type="title"/>
          </p:nvPr>
        </p:nvSpPr>
        <p:spPr/>
        <p:txBody>
          <a:bodyPr>
            <a:normAutofit fontScale="90000"/>
          </a:bodyPr>
          <a:lstStyle/>
          <a:p>
            <a:pPr>
              <a:defRPr/>
            </a:pPr>
            <a:r>
              <a:rPr lang="ja-JP" altLang="en-US" dirty="0" smtClean="0"/>
              <a:t>サイ・タイプ　～過剰なコントロール～</a:t>
            </a:r>
            <a:endParaRPr lang="ja-JP" altLang="en-US" dirty="0"/>
          </a:p>
        </p:txBody>
      </p:sp>
      <p:sp>
        <p:nvSpPr>
          <p:cNvPr id="9219" name="コンテンツ プレースホルダ 2"/>
          <p:cNvSpPr>
            <a:spLocks noGrp="1"/>
          </p:cNvSpPr>
          <p:nvPr>
            <p:ph idx="1"/>
          </p:nvPr>
        </p:nvSpPr>
        <p:spPr>
          <a:xfrm>
            <a:off x="539552" y="1556792"/>
            <a:ext cx="8136706" cy="4953000"/>
          </a:xfrm>
        </p:spPr>
        <p:txBody>
          <a:bodyPr>
            <a:normAutofit/>
          </a:bodyPr>
          <a:lstStyle/>
          <a:p>
            <a:pPr>
              <a:buFont typeface="Wingdings" pitchFamily="2" charset="2"/>
              <a:buChar char="u"/>
            </a:pPr>
            <a:r>
              <a:rPr lang="ja-JP" altLang="en-US" sz="2800" dirty="0" smtClean="0"/>
              <a:t>理屈で摂食障害の行動と思考パターンに突進し、これを粉砕するために議論で本人を変えようとする。</a:t>
            </a:r>
            <a:endParaRPr lang="en-US" altLang="ja-JP" sz="2800" dirty="0" smtClean="0"/>
          </a:p>
          <a:p>
            <a:pPr>
              <a:buFont typeface="Wingdings" pitchFamily="2" charset="2"/>
              <a:buChar char="u"/>
            </a:pPr>
            <a:r>
              <a:rPr lang="ja-JP" altLang="en-US" sz="2800" dirty="0" smtClean="0"/>
              <a:t>この対応のマイナス面は、もし本人があなたの説得に従えば、「誰かの助けがなくても、私自身の力で変わることができる」という自信が育たなくなること。</a:t>
            </a:r>
            <a:endParaRPr lang="en-US" altLang="ja-JP" sz="2800" dirty="0" smtClean="0"/>
          </a:p>
          <a:p>
            <a:pPr>
              <a:buFont typeface="Wingdings" pitchFamily="2" charset="2"/>
              <a:buChar char="u"/>
            </a:pPr>
            <a:r>
              <a:rPr lang="ja-JP" altLang="en-US" sz="2800" dirty="0" smtClean="0"/>
              <a:t>最も考えられるのは、本人が摂食障害の理屈で反論し、摂食障害によって歪んだ思考パタンを繰り返すことで、自己防衛に全エネルギーを費やし、ますます自分の殻に閉じこもってしまうこと。</a:t>
            </a:r>
            <a:endParaRPr lang="en-US" altLang="ja-JP" sz="2800" dirty="0" smtClean="0"/>
          </a:p>
          <a:p>
            <a:pPr>
              <a:buFont typeface="Wingdings" pitchFamily="2" charset="2"/>
              <a:buChar char="u"/>
            </a:pPr>
            <a:endParaRPr lang="ja-JP" altLang="en-US" sz="2800" dirty="0" smtClean="0"/>
          </a:p>
        </p:txBody>
      </p:sp>
      <p:sp>
        <p:nvSpPr>
          <p:cNvPr id="3" name="スライド番号プレースホルダー 2"/>
          <p:cNvSpPr>
            <a:spLocks noGrp="1"/>
          </p:cNvSpPr>
          <p:nvPr>
            <p:ph type="sldNum" sz="quarter" idx="12"/>
          </p:nvPr>
        </p:nvSpPr>
        <p:spPr/>
        <p:txBody>
          <a:bodyPr/>
          <a:lstStyle/>
          <a:p>
            <a:pPr>
              <a:defRPr/>
            </a:pPr>
            <a:fld id="{4FA3382D-53FB-4BD6-8652-D66C51C69EC3}" type="slidenum">
              <a:rPr lang="ja-JP" altLang="en-US" smtClean="0"/>
              <a:pPr>
                <a:defRPr/>
              </a:pPr>
              <a:t>6</a:t>
            </a:fld>
            <a:endParaRPr lang="ja-JP" alt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476672"/>
            <a:ext cx="8291264" cy="5904656"/>
          </a:xfrm>
        </p:spPr>
        <p:txBody>
          <a:bodyPr>
            <a:normAutofit/>
          </a:bodyPr>
          <a:lstStyle/>
          <a:p>
            <a:pPr marL="0" indent="0">
              <a:spcBef>
                <a:spcPts val="0"/>
              </a:spcBef>
              <a:spcAft>
                <a:spcPts val="0"/>
              </a:spcAft>
              <a:buNone/>
              <a:defRPr/>
            </a:pPr>
            <a:r>
              <a:rPr lang="ja-JP" altLang="en-US" sz="2800" dirty="0" smtClean="0">
                <a:solidFill>
                  <a:srgbClr val="0070C0"/>
                </a:solidFill>
              </a:rPr>
              <a:t>３．準備期</a:t>
            </a:r>
            <a:endParaRPr lang="en-US" altLang="ja-JP" sz="2800" dirty="0">
              <a:solidFill>
                <a:srgbClr val="0070C0"/>
              </a:solidFill>
            </a:endParaRPr>
          </a:p>
          <a:p>
            <a:pPr marL="0" indent="0">
              <a:spcBef>
                <a:spcPts val="0"/>
              </a:spcBef>
              <a:spcAft>
                <a:spcPts val="0"/>
              </a:spcAft>
              <a:buNone/>
              <a:defRPr/>
            </a:pPr>
            <a:r>
              <a:rPr lang="ja-JP" altLang="en-US" sz="2400" dirty="0" smtClean="0"/>
              <a:t>　</a:t>
            </a:r>
            <a:endParaRPr lang="en-US" altLang="ja-JP" sz="2400" dirty="0" smtClean="0"/>
          </a:p>
          <a:p>
            <a:pPr marL="0" indent="0">
              <a:spcBef>
                <a:spcPts val="0"/>
              </a:spcBef>
              <a:spcAft>
                <a:spcPts val="0"/>
              </a:spcAft>
              <a:buNone/>
              <a:defRPr/>
            </a:pPr>
            <a:r>
              <a:rPr lang="ja-JP" altLang="en-US" sz="2600" dirty="0" smtClean="0"/>
              <a:t>　「</a:t>
            </a:r>
            <a:r>
              <a:rPr lang="ja-JP" altLang="en-US" sz="2600" dirty="0"/>
              <a:t>変わりたい」という言葉が出ると、新たな目標の達成につながる小さな</a:t>
            </a:r>
            <a:r>
              <a:rPr lang="ja-JP" altLang="en-US" sz="2600" dirty="0" smtClean="0"/>
              <a:t>行動計画を</a:t>
            </a:r>
            <a:r>
              <a:rPr lang="ja-JP" altLang="en-US" sz="2600" dirty="0"/>
              <a:t>作る</a:t>
            </a:r>
            <a:r>
              <a:rPr lang="ja-JP" altLang="en-US" sz="2600" dirty="0" smtClean="0"/>
              <a:t>こと</a:t>
            </a:r>
            <a:r>
              <a:rPr lang="ja-JP" altLang="en-US" sz="2600" dirty="0"/>
              <a:t>が可能</a:t>
            </a:r>
            <a:r>
              <a:rPr lang="ja-JP" altLang="en-US" sz="2600" dirty="0" smtClean="0"/>
              <a:t>になる。</a:t>
            </a:r>
            <a:endParaRPr lang="en-US" altLang="ja-JP" sz="2600" dirty="0" smtClean="0"/>
          </a:p>
          <a:p>
            <a:pPr marL="0" indent="0">
              <a:spcBef>
                <a:spcPts val="0"/>
              </a:spcBef>
              <a:spcAft>
                <a:spcPts val="0"/>
              </a:spcAft>
              <a:buNone/>
              <a:defRPr/>
            </a:pPr>
            <a:r>
              <a:rPr lang="ja-JP" altLang="en-US" sz="2600" dirty="0"/>
              <a:t>　</a:t>
            </a:r>
            <a:r>
              <a:rPr lang="ja-JP" altLang="en-US" sz="2600" dirty="0" smtClean="0"/>
              <a:t>目標</a:t>
            </a:r>
            <a:r>
              <a:rPr lang="ja-JP" altLang="en-US" sz="2600" dirty="0"/>
              <a:t>として</a:t>
            </a:r>
            <a:r>
              <a:rPr lang="ja-JP" altLang="en-US" sz="2600" dirty="0" smtClean="0"/>
              <a:t>は、もっと柔軟</a:t>
            </a:r>
            <a:r>
              <a:rPr lang="ja-JP" altLang="en-US" sz="2600" dirty="0"/>
              <a:t>になることや、臨機応変に対応できるようになることなどが</a:t>
            </a:r>
            <a:r>
              <a:rPr lang="ja-JP" altLang="en-US" sz="2600" dirty="0" smtClean="0"/>
              <a:t>挙げられ</a:t>
            </a:r>
            <a:r>
              <a:rPr lang="ja-JP" altLang="en-US" sz="2600" dirty="0"/>
              <a:t>る</a:t>
            </a:r>
            <a:r>
              <a:rPr lang="ja-JP" altLang="en-US" sz="2600" dirty="0" smtClean="0"/>
              <a:t>。</a:t>
            </a:r>
            <a:endParaRPr lang="en-US" altLang="ja-JP" sz="2600" dirty="0"/>
          </a:p>
          <a:p>
            <a:pPr>
              <a:spcBef>
                <a:spcPts val="0"/>
              </a:spcBef>
              <a:spcAft>
                <a:spcPts val="0"/>
              </a:spcAft>
              <a:defRPr/>
            </a:pPr>
            <a:endParaRPr lang="en-US" altLang="ja-JP" sz="2400" dirty="0" smtClean="0"/>
          </a:p>
          <a:p>
            <a:pPr>
              <a:spcBef>
                <a:spcPts val="0"/>
              </a:spcBef>
              <a:spcAft>
                <a:spcPts val="0"/>
              </a:spcAft>
              <a:defRPr/>
            </a:pPr>
            <a:endParaRPr lang="en-US" altLang="ja-JP" sz="2400" dirty="0"/>
          </a:p>
          <a:p>
            <a:pPr marL="0" indent="0">
              <a:spcBef>
                <a:spcPts val="0"/>
              </a:spcBef>
              <a:spcAft>
                <a:spcPts val="0"/>
              </a:spcAft>
              <a:buNone/>
              <a:defRPr/>
            </a:pPr>
            <a:r>
              <a:rPr lang="ja-JP" altLang="en-US" sz="2800" dirty="0" smtClean="0">
                <a:solidFill>
                  <a:srgbClr val="0070C0"/>
                </a:solidFill>
              </a:rPr>
              <a:t>４．行動期</a:t>
            </a:r>
            <a:endParaRPr lang="ja-JP" altLang="en-US" sz="2800" dirty="0">
              <a:solidFill>
                <a:srgbClr val="0070C0"/>
              </a:solidFill>
            </a:endParaRPr>
          </a:p>
          <a:p>
            <a:pPr marL="0" indent="0">
              <a:spcBef>
                <a:spcPts val="0"/>
              </a:spcBef>
              <a:spcAft>
                <a:spcPts val="0"/>
              </a:spcAft>
              <a:buNone/>
              <a:defRPr/>
            </a:pPr>
            <a:r>
              <a:rPr lang="ja-JP" altLang="en-US" sz="2400" dirty="0" smtClean="0"/>
              <a:t>　</a:t>
            </a:r>
            <a:endParaRPr lang="en-US" altLang="ja-JP" sz="2400" dirty="0" smtClean="0"/>
          </a:p>
          <a:p>
            <a:pPr marL="0" indent="0">
              <a:spcBef>
                <a:spcPts val="0"/>
              </a:spcBef>
              <a:spcAft>
                <a:spcPts val="0"/>
              </a:spcAft>
              <a:buNone/>
              <a:defRPr/>
            </a:pPr>
            <a:r>
              <a:rPr lang="ja-JP" altLang="en-US" sz="2600" dirty="0" smtClean="0"/>
              <a:t>　対話</a:t>
            </a:r>
            <a:r>
              <a:rPr lang="ja-JP" altLang="en-US" sz="2600" dirty="0"/>
              <a:t>に</a:t>
            </a:r>
            <a:r>
              <a:rPr lang="ja-JP" altLang="en-US" sz="2600" dirty="0" smtClean="0"/>
              <a:t>よる「気づき」「学習」が</a:t>
            </a:r>
            <a:r>
              <a:rPr lang="ja-JP" altLang="en-US" sz="2600" dirty="0"/>
              <a:t>できるように</a:t>
            </a:r>
            <a:r>
              <a:rPr lang="ja-JP" altLang="en-US" sz="2600" dirty="0" smtClean="0"/>
              <a:t>なる。それ</a:t>
            </a:r>
            <a:r>
              <a:rPr lang="ja-JP" altLang="en-US" sz="2600" dirty="0"/>
              <a:t>までに成し遂げたことを振り返ってみること、新たに学んだことや</a:t>
            </a:r>
            <a:r>
              <a:rPr lang="ja-JP" altLang="en-US" sz="2600" dirty="0" smtClean="0"/>
              <a:t>新しい「もの</a:t>
            </a:r>
            <a:r>
              <a:rPr lang="ja-JP" altLang="en-US" sz="2600" dirty="0"/>
              <a:t>の</a:t>
            </a:r>
            <a:r>
              <a:rPr lang="ja-JP" altLang="en-US" sz="2600" dirty="0" smtClean="0"/>
              <a:t>見方」を</a:t>
            </a:r>
            <a:r>
              <a:rPr lang="ja-JP" altLang="en-US" sz="2600" dirty="0"/>
              <a:t>強化して</a:t>
            </a:r>
            <a:r>
              <a:rPr lang="ja-JP" altLang="en-US" sz="2600" dirty="0" smtClean="0"/>
              <a:t>、自己</a:t>
            </a:r>
            <a:r>
              <a:rPr lang="ja-JP" altLang="en-US" sz="2600" dirty="0"/>
              <a:t>を再構築する</a:t>
            </a:r>
            <a:r>
              <a:rPr lang="ja-JP" altLang="en-US" sz="2600" dirty="0" smtClean="0"/>
              <a:t>ことができる。</a:t>
            </a:r>
            <a:endParaRPr kumimoji="1" lang="ja-JP" altLang="en-US" sz="2600" dirty="0"/>
          </a:p>
        </p:txBody>
      </p:sp>
      <p:sp>
        <p:nvSpPr>
          <p:cNvPr id="5" name="スライド番号プレースホルダー 4"/>
          <p:cNvSpPr>
            <a:spLocks noGrp="1"/>
          </p:cNvSpPr>
          <p:nvPr>
            <p:ph type="sldNum" sz="quarter" idx="12"/>
          </p:nvPr>
        </p:nvSpPr>
        <p:spPr>
          <a:xfrm>
            <a:off x="8460432" y="6492875"/>
            <a:ext cx="595641" cy="365125"/>
          </a:xfrm>
        </p:spPr>
        <p:txBody>
          <a:bodyPr/>
          <a:lstStyle/>
          <a:p>
            <a:pPr>
              <a:defRPr/>
            </a:pPr>
            <a:fld id="{3E737037-FFE8-46B7-92FC-C1E03E6CC271}" type="slidenum">
              <a:rPr lang="ja-JP" altLang="en-US" smtClean="0">
                <a:solidFill>
                  <a:srgbClr val="CC3300"/>
                </a:solidFill>
              </a:rPr>
              <a:pPr>
                <a:defRPr/>
              </a:pPr>
              <a:t>60</a:t>
            </a:fld>
            <a:endParaRPr lang="ja-JP" altLang="en-US" dirty="0">
              <a:solidFill>
                <a:srgbClr val="CC3300"/>
              </a:solidFill>
            </a:endParaRPr>
          </a:p>
        </p:txBody>
      </p:sp>
    </p:spTree>
    <p:extLst>
      <p:ext uri="{BB962C8B-B14F-4D97-AF65-F5344CB8AC3E}">
        <p14:creationId xmlns:p14="http://schemas.microsoft.com/office/powerpoint/2010/main" xmlns="" val="1489174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a:xfrm>
            <a:off x="457200" y="1412776"/>
            <a:ext cx="7772400" cy="3387823"/>
          </a:xfrm>
        </p:spPr>
        <p:txBody>
          <a:bodyPr/>
          <a:lstStyle/>
          <a:p>
            <a:pPr algn="ctr"/>
            <a:r>
              <a:rPr kumimoji="1" lang="en-US" altLang="ja-JP" sz="5400" dirty="0" smtClean="0">
                <a:solidFill>
                  <a:srgbClr val="CC3300"/>
                </a:solidFill>
              </a:rPr>
              <a:t>[</a:t>
            </a:r>
            <a:r>
              <a:rPr kumimoji="1" lang="ja-JP" altLang="en-US" sz="5400" dirty="0" smtClean="0">
                <a:solidFill>
                  <a:srgbClr val="CC3300"/>
                </a:solidFill>
              </a:rPr>
              <a:t>参考</a:t>
            </a:r>
            <a:r>
              <a:rPr kumimoji="1" lang="en-US" altLang="ja-JP" sz="5400" dirty="0" smtClean="0">
                <a:solidFill>
                  <a:srgbClr val="CC3300"/>
                </a:solidFill>
              </a:rPr>
              <a:t>]</a:t>
            </a:r>
            <a:r>
              <a:rPr kumimoji="1" lang="ja-JP" altLang="en-US" sz="5400" dirty="0" smtClean="0">
                <a:solidFill>
                  <a:srgbClr val="CC3300"/>
                </a:solidFill>
              </a:rPr>
              <a:t>さまざまな治療法</a:t>
            </a:r>
            <a:endParaRPr kumimoji="1" lang="ja-JP" altLang="en-US" sz="5400" dirty="0">
              <a:solidFill>
                <a:srgbClr val="CC3300"/>
              </a:solidFill>
            </a:endParaRPr>
          </a:p>
        </p:txBody>
      </p:sp>
      <p:sp>
        <p:nvSpPr>
          <p:cNvPr id="8" name="サブタイトル 7"/>
          <p:cNvSpPr>
            <a:spLocks noGrp="1"/>
          </p:cNvSpPr>
          <p:nvPr>
            <p:ph type="subTitle" idx="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8460432" y="6462642"/>
            <a:ext cx="523633" cy="365125"/>
          </a:xfrm>
        </p:spPr>
        <p:txBody>
          <a:bodyPr/>
          <a:lstStyle/>
          <a:p>
            <a:pPr>
              <a:defRPr/>
            </a:pPr>
            <a:fld id="{3E737037-FFE8-46B7-92FC-C1E03E6CC271}" type="slidenum">
              <a:rPr lang="ja-JP" altLang="en-US" smtClean="0">
                <a:solidFill>
                  <a:srgbClr val="CC3300"/>
                </a:solidFill>
              </a:rPr>
              <a:pPr>
                <a:defRPr/>
              </a:pPr>
              <a:t>61</a:t>
            </a:fld>
            <a:endParaRPr lang="ja-JP" altLang="en-US" dirty="0">
              <a:solidFill>
                <a:srgbClr val="CC3300"/>
              </a:solidFill>
            </a:endParaRPr>
          </a:p>
        </p:txBody>
      </p:sp>
    </p:spTree>
    <p:extLst>
      <p:ext uri="{BB962C8B-B14F-4D97-AF65-F5344CB8AC3E}">
        <p14:creationId xmlns:p14="http://schemas.microsoft.com/office/powerpoint/2010/main" xmlns="" val="33391930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eaLnBrk="1" fontAlgn="auto" hangingPunct="1">
              <a:spcAft>
                <a:spcPts val="0"/>
              </a:spcAft>
              <a:defRPr/>
            </a:pPr>
            <a:r>
              <a:rPr lang="ja-JP" altLang="en-US" sz="4000" dirty="0" smtClean="0">
                <a:solidFill>
                  <a:srgbClr val="CC3300"/>
                </a:solidFill>
              </a:rPr>
              <a:t>摂食障害の治療の基本</a:t>
            </a:r>
            <a:endParaRPr lang="ja-JP" altLang="en-US" sz="4000" dirty="0">
              <a:solidFill>
                <a:srgbClr val="CC3300"/>
              </a:solidFill>
            </a:endParaRPr>
          </a:p>
        </p:txBody>
      </p:sp>
      <p:graphicFrame>
        <p:nvGraphicFramePr>
          <p:cNvPr id="4" name="コンテンツ プレースホルダ 3"/>
          <p:cNvGraphicFramePr>
            <a:graphicFrameLocks noGrp="1"/>
          </p:cNvGraphicFramePr>
          <p:nvPr>
            <p:ph idx="1"/>
            <p:extLst>
              <p:ext uri="{D42A27DB-BD31-4B8C-83A1-F6EECF244321}">
                <p14:modId xmlns:p14="http://schemas.microsoft.com/office/powerpoint/2010/main" xmlns="" val="3806004242"/>
              </p:ext>
            </p:extLst>
          </p:nvPr>
        </p:nvGraphicFramePr>
        <p:xfrm>
          <a:off x="683568" y="1484784"/>
          <a:ext cx="749935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スライド番号プレースホルダー 4"/>
          <p:cNvSpPr>
            <a:spLocks noGrp="1"/>
          </p:cNvSpPr>
          <p:nvPr>
            <p:ph type="sldNum" sz="quarter" idx="12"/>
          </p:nvPr>
        </p:nvSpPr>
        <p:spPr>
          <a:xfrm>
            <a:off x="8460432" y="6492875"/>
            <a:ext cx="523633" cy="365125"/>
          </a:xfrm>
        </p:spPr>
        <p:txBody>
          <a:bodyPr/>
          <a:lstStyle/>
          <a:p>
            <a:pPr>
              <a:defRPr/>
            </a:pPr>
            <a:fld id="{3E737037-FFE8-46B7-92FC-C1E03E6CC271}" type="slidenum">
              <a:rPr lang="ja-JP" altLang="en-US" smtClean="0">
                <a:solidFill>
                  <a:srgbClr val="CC3300"/>
                </a:solidFill>
              </a:rPr>
              <a:pPr>
                <a:defRPr/>
              </a:pPr>
              <a:t>62</a:t>
            </a:fld>
            <a:endParaRPr lang="ja-JP" altLang="en-US" dirty="0">
              <a:solidFill>
                <a:srgbClr val="CC3300"/>
              </a:solidFill>
            </a:endParaRPr>
          </a:p>
        </p:txBody>
      </p:sp>
    </p:spTree>
    <p:extLst>
      <p:ext uri="{BB962C8B-B14F-4D97-AF65-F5344CB8AC3E}">
        <p14:creationId xmlns:p14="http://schemas.microsoft.com/office/powerpoint/2010/main" xmlns="" val="269887680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60648"/>
            <a:ext cx="7467600" cy="1143000"/>
          </a:xfrm>
        </p:spPr>
        <p:txBody>
          <a:bodyPr>
            <a:normAutofit/>
          </a:bodyPr>
          <a:lstStyle/>
          <a:p>
            <a:pPr eaLnBrk="1" fontAlgn="auto" hangingPunct="1">
              <a:spcAft>
                <a:spcPts val="0"/>
              </a:spcAft>
              <a:defRPr/>
            </a:pPr>
            <a:r>
              <a:rPr lang="ja-JP" altLang="en-US" sz="4000" dirty="0" smtClean="0">
                <a:solidFill>
                  <a:srgbClr val="CC3300"/>
                </a:solidFill>
              </a:rPr>
              <a:t>食行動の治療</a:t>
            </a:r>
            <a:endParaRPr lang="ja-JP" altLang="en-US" sz="4000" dirty="0">
              <a:solidFill>
                <a:srgbClr val="CC3300"/>
              </a:solidFill>
            </a:endParaRPr>
          </a:p>
        </p:txBody>
      </p:sp>
      <p:graphicFrame>
        <p:nvGraphicFramePr>
          <p:cNvPr id="4" name="コンテンツ プレースホルダ 3"/>
          <p:cNvGraphicFramePr>
            <a:graphicFrameLocks noGrp="1"/>
          </p:cNvGraphicFramePr>
          <p:nvPr>
            <p:ph idx="1"/>
            <p:extLst>
              <p:ext uri="{D42A27DB-BD31-4B8C-83A1-F6EECF244321}">
                <p14:modId xmlns:p14="http://schemas.microsoft.com/office/powerpoint/2010/main" xmlns="" val="270798308"/>
              </p:ext>
            </p:extLst>
          </p:nvPr>
        </p:nvGraphicFramePr>
        <p:xfrm>
          <a:off x="649288" y="1484784"/>
          <a:ext cx="7811144"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0" name="テキスト ボックス 4"/>
          <p:cNvSpPr txBox="1">
            <a:spLocks noChangeArrowheads="1"/>
          </p:cNvSpPr>
          <p:nvPr/>
        </p:nvSpPr>
        <p:spPr bwMode="auto">
          <a:xfrm>
            <a:off x="6516216" y="4797425"/>
            <a:ext cx="141605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2400" dirty="0">
                <a:latin typeface="ＭＳ Ｐゴシック" pitchFamily="50" charset="-128"/>
              </a:rPr>
              <a:t>過食症の</a:t>
            </a:r>
            <a:endParaRPr lang="en-US" altLang="ja-JP" sz="2400" dirty="0">
              <a:latin typeface="ＭＳ Ｐゴシック" pitchFamily="50" charset="-128"/>
            </a:endParaRPr>
          </a:p>
          <a:p>
            <a:pPr eaLnBrk="1" hangingPunct="1"/>
            <a:r>
              <a:rPr lang="ja-JP" altLang="en-US" sz="2400" dirty="0">
                <a:latin typeface="ＭＳ Ｐゴシック" pitchFamily="50" charset="-128"/>
              </a:rPr>
              <a:t>教育</a:t>
            </a:r>
            <a:r>
              <a:rPr lang="ja-JP" altLang="en-US" sz="2400" dirty="0">
                <a:solidFill>
                  <a:srgbClr val="FF0000"/>
                </a:solidFill>
                <a:latin typeface="ＭＳ Ｐゴシック" pitchFamily="50" charset="-128"/>
              </a:rPr>
              <a:t>入院</a:t>
            </a:r>
          </a:p>
        </p:txBody>
      </p:sp>
      <p:sp>
        <p:nvSpPr>
          <p:cNvPr id="5" name="スライド番号プレースホルダー 4"/>
          <p:cNvSpPr>
            <a:spLocks noGrp="1"/>
          </p:cNvSpPr>
          <p:nvPr>
            <p:ph type="sldNum" sz="quarter" idx="12"/>
          </p:nvPr>
        </p:nvSpPr>
        <p:spPr>
          <a:xfrm>
            <a:off x="8460432" y="6492875"/>
            <a:ext cx="571531" cy="365125"/>
          </a:xfrm>
        </p:spPr>
        <p:txBody>
          <a:bodyPr/>
          <a:lstStyle/>
          <a:p>
            <a:pPr>
              <a:defRPr/>
            </a:pPr>
            <a:fld id="{3E737037-FFE8-46B7-92FC-C1E03E6CC271}" type="slidenum">
              <a:rPr lang="ja-JP" altLang="en-US" smtClean="0">
                <a:solidFill>
                  <a:srgbClr val="CC3300"/>
                </a:solidFill>
              </a:rPr>
              <a:pPr>
                <a:defRPr/>
              </a:pPr>
              <a:t>63</a:t>
            </a:fld>
            <a:endParaRPr lang="ja-JP" altLang="en-US" dirty="0">
              <a:solidFill>
                <a:srgbClr val="CC3300"/>
              </a:solidFill>
            </a:endParaRPr>
          </a:p>
        </p:txBody>
      </p:sp>
    </p:spTree>
    <p:extLst>
      <p:ext uri="{BB962C8B-B14F-4D97-AF65-F5344CB8AC3E}">
        <p14:creationId xmlns:p14="http://schemas.microsoft.com/office/powerpoint/2010/main" xmlns="" val="14497934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eaLnBrk="1" fontAlgn="auto" hangingPunct="1">
              <a:spcAft>
                <a:spcPts val="0"/>
              </a:spcAft>
              <a:defRPr/>
            </a:pPr>
            <a:r>
              <a:rPr lang="ja-JP" altLang="en-US" sz="4000" dirty="0" smtClean="0">
                <a:solidFill>
                  <a:srgbClr val="CC3300"/>
                </a:solidFill>
              </a:rPr>
              <a:t>入院での栄養療法</a:t>
            </a:r>
            <a:endParaRPr lang="ja-JP" altLang="en-US" sz="4000" dirty="0">
              <a:solidFill>
                <a:srgbClr val="CC3300"/>
              </a:solidFill>
            </a:endParaRPr>
          </a:p>
        </p:txBody>
      </p:sp>
      <p:sp>
        <p:nvSpPr>
          <p:cNvPr id="25603" name="コンテンツ プレースホルダ 8"/>
          <p:cNvSpPr>
            <a:spLocks noGrp="1"/>
          </p:cNvSpPr>
          <p:nvPr>
            <p:ph idx="1"/>
          </p:nvPr>
        </p:nvSpPr>
        <p:spPr>
          <a:xfrm>
            <a:off x="468313" y="1844675"/>
            <a:ext cx="8229600" cy="4089400"/>
          </a:xfrm>
        </p:spPr>
        <p:txBody>
          <a:bodyPr/>
          <a:lstStyle/>
          <a:p>
            <a:pPr marL="457200" indent="-457200" eaLnBrk="1" hangingPunct="1">
              <a:buBlip>
                <a:blip r:embed="rId3"/>
              </a:buBlip>
            </a:pPr>
            <a:r>
              <a:rPr lang="ja-JP" altLang="en-US" sz="3200" dirty="0" smtClean="0"/>
              <a:t>命にかかわるとき</a:t>
            </a:r>
            <a:endParaRPr lang="en-US" altLang="ja-JP" sz="3200" dirty="0"/>
          </a:p>
          <a:p>
            <a:pPr marL="457200" indent="-457200" eaLnBrk="1" hangingPunct="1">
              <a:buBlip>
                <a:blip r:embed="rId3"/>
              </a:buBlip>
            </a:pPr>
            <a:r>
              <a:rPr lang="ja-JP" altLang="en-US" sz="3200" dirty="0" smtClean="0"/>
              <a:t>行動療法（後述）で体重が増えないとき</a:t>
            </a:r>
            <a:endParaRPr lang="en-US" altLang="ja-JP" sz="3200" dirty="0" smtClean="0"/>
          </a:p>
          <a:p>
            <a:pPr eaLnBrk="1" hangingPunct="1"/>
            <a:endParaRPr lang="en-US" altLang="ja-JP" sz="3000" dirty="0"/>
          </a:p>
          <a:p>
            <a:pPr marL="457200" indent="-457200" eaLnBrk="1" hangingPunct="1">
              <a:buBlip>
                <a:blip r:embed="rId3"/>
              </a:buBlip>
            </a:pPr>
            <a:r>
              <a:rPr lang="ja-JP" altLang="en-US" sz="3200" dirty="0" smtClean="0"/>
              <a:t>おもに、経鼻腔（けいびくう）栄養　</a:t>
            </a:r>
            <a:r>
              <a:rPr lang="en-US" altLang="ja-JP" sz="3200" dirty="0" smtClean="0"/>
              <a:t>【</a:t>
            </a:r>
            <a:r>
              <a:rPr lang="ja-JP" altLang="en-US" sz="3200" dirty="0" smtClean="0"/>
              <a:t>鼻注</a:t>
            </a:r>
            <a:r>
              <a:rPr lang="en-US" altLang="ja-JP" sz="3200" dirty="0" smtClean="0"/>
              <a:t>】</a:t>
            </a:r>
            <a:endParaRPr lang="en-US" altLang="ja-JP" sz="3200" dirty="0"/>
          </a:p>
          <a:p>
            <a:pPr marL="0" indent="0" eaLnBrk="1" hangingPunct="1">
              <a:buNone/>
            </a:pPr>
            <a:r>
              <a:rPr lang="ja-JP" altLang="en-US" sz="3000" dirty="0"/>
              <a:t>　</a:t>
            </a:r>
            <a:r>
              <a:rPr lang="ja-JP" altLang="en-US" sz="3000" dirty="0" smtClean="0"/>
              <a:t>　</a:t>
            </a:r>
            <a:r>
              <a:rPr lang="en-US" altLang="ja-JP" sz="3000" dirty="0" smtClean="0"/>
              <a:t>※</a:t>
            </a:r>
            <a:r>
              <a:rPr lang="ja-JP" altLang="en-US" sz="3000" dirty="0" smtClean="0"/>
              <a:t>あくまで、緊急的に行う</a:t>
            </a:r>
          </a:p>
        </p:txBody>
      </p:sp>
      <p:sp>
        <p:nvSpPr>
          <p:cNvPr id="4" name="スライド番号プレースホルダー 3"/>
          <p:cNvSpPr>
            <a:spLocks noGrp="1"/>
          </p:cNvSpPr>
          <p:nvPr>
            <p:ph type="sldNum" sz="quarter" idx="12"/>
          </p:nvPr>
        </p:nvSpPr>
        <p:spPr>
          <a:xfrm>
            <a:off x="8460432" y="6486705"/>
            <a:ext cx="523633" cy="365125"/>
          </a:xfrm>
        </p:spPr>
        <p:txBody>
          <a:bodyPr/>
          <a:lstStyle/>
          <a:p>
            <a:pPr>
              <a:defRPr/>
            </a:pPr>
            <a:fld id="{3E737037-FFE8-46B7-92FC-C1E03E6CC271}" type="slidenum">
              <a:rPr lang="ja-JP" altLang="en-US" smtClean="0">
                <a:solidFill>
                  <a:srgbClr val="CC3300"/>
                </a:solidFill>
              </a:rPr>
              <a:pPr>
                <a:defRPr/>
              </a:pPr>
              <a:t>64</a:t>
            </a:fld>
            <a:endParaRPr lang="ja-JP" altLang="en-US" dirty="0">
              <a:solidFill>
                <a:srgbClr val="CC3300"/>
              </a:solidFill>
            </a:endParaRPr>
          </a:p>
        </p:txBody>
      </p:sp>
    </p:spTree>
    <p:extLst>
      <p:ext uri="{BB962C8B-B14F-4D97-AF65-F5344CB8AC3E}">
        <p14:creationId xmlns:p14="http://schemas.microsoft.com/office/powerpoint/2010/main" xmlns="" val="39610803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718"/>
            <a:ext cx="7859216" cy="1371600"/>
          </a:xfrm>
        </p:spPr>
        <p:txBody>
          <a:bodyPr>
            <a:normAutofit/>
          </a:bodyPr>
          <a:lstStyle/>
          <a:p>
            <a:pPr eaLnBrk="1" fontAlgn="auto" hangingPunct="1">
              <a:spcAft>
                <a:spcPts val="0"/>
              </a:spcAft>
              <a:defRPr/>
            </a:pPr>
            <a:r>
              <a:rPr lang="ja-JP" altLang="en-US" sz="4000" dirty="0" smtClean="0">
                <a:solidFill>
                  <a:srgbClr val="CC3300"/>
                </a:solidFill>
              </a:rPr>
              <a:t>拒食症の入院での行動療法</a:t>
            </a:r>
            <a:endParaRPr lang="ja-JP" altLang="en-US" sz="4000" dirty="0">
              <a:solidFill>
                <a:srgbClr val="CC3300"/>
              </a:solidFill>
            </a:endParaRPr>
          </a:p>
        </p:txBody>
      </p:sp>
      <p:graphicFrame>
        <p:nvGraphicFramePr>
          <p:cNvPr id="4" name="コンテンツ プレースホルダ 3"/>
          <p:cNvGraphicFramePr>
            <a:graphicFrameLocks noGrp="1"/>
          </p:cNvGraphicFramePr>
          <p:nvPr>
            <p:ph idx="1"/>
            <p:extLst>
              <p:ext uri="{D42A27DB-BD31-4B8C-83A1-F6EECF244321}">
                <p14:modId xmlns:p14="http://schemas.microsoft.com/office/powerpoint/2010/main" xmlns="" val="3511617817"/>
              </p:ext>
            </p:extLst>
          </p:nvPr>
        </p:nvGraphicFramePr>
        <p:xfrm>
          <a:off x="395288" y="3068638"/>
          <a:ext cx="8353175" cy="3330576"/>
        </p:xfrm>
        <a:graphic>
          <a:graphicData uri="http://schemas.openxmlformats.org/drawingml/2006/table">
            <a:tbl>
              <a:tblPr firstRow="1" bandRow="1">
                <a:tableStyleId>{5C22544A-7EE6-4342-B048-85BDC9FD1C3A}</a:tableStyleId>
              </a:tblPr>
              <a:tblGrid>
                <a:gridCol w="1670635"/>
                <a:gridCol w="1670635"/>
                <a:gridCol w="1670635"/>
                <a:gridCol w="1670635"/>
                <a:gridCol w="1670635"/>
              </a:tblGrid>
              <a:tr h="525891">
                <a:tc>
                  <a:txBody>
                    <a:bodyPr/>
                    <a:lstStyle/>
                    <a:p>
                      <a:pPr algn="ctr"/>
                      <a:endParaRPr kumimoji="1" lang="ja-JP" altLang="en-US" sz="2000" b="1" dirty="0"/>
                    </a:p>
                  </a:txBody>
                  <a:tcPr marL="91445" marR="91445" marT="45725" marB="45725" anchor="ctr"/>
                </a:tc>
                <a:tc>
                  <a:txBody>
                    <a:bodyPr/>
                    <a:lstStyle/>
                    <a:p>
                      <a:pPr algn="ctr"/>
                      <a:r>
                        <a:rPr kumimoji="1" lang="ja-JP" altLang="en-US" sz="2000" b="1" dirty="0" smtClean="0"/>
                        <a:t>入浴</a:t>
                      </a:r>
                      <a:endParaRPr kumimoji="1" lang="ja-JP" altLang="en-US" sz="2000" b="1" dirty="0"/>
                    </a:p>
                  </a:txBody>
                  <a:tcPr marL="91445" marR="91445" marT="45725" marB="45725" anchor="ctr"/>
                </a:tc>
                <a:tc>
                  <a:txBody>
                    <a:bodyPr/>
                    <a:lstStyle/>
                    <a:p>
                      <a:pPr algn="ctr"/>
                      <a:r>
                        <a:rPr kumimoji="1" lang="ja-JP" altLang="en-US" sz="2000" b="1" dirty="0" smtClean="0"/>
                        <a:t>作業療法室</a:t>
                      </a:r>
                      <a:endParaRPr kumimoji="1" lang="ja-JP" altLang="en-US" sz="2000" b="1" dirty="0"/>
                    </a:p>
                  </a:txBody>
                  <a:tcPr marL="91445" marR="91445" marT="45725" marB="45725" anchor="ctr"/>
                </a:tc>
                <a:tc>
                  <a:txBody>
                    <a:bodyPr/>
                    <a:lstStyle/>
                    <a:p>
                      <a:pPr algn="ctr"/>
                      <a:r>
                        <a:rPr kumimoji="1" lang="ja-JP" altLang="en-US" sz="2000" b="1" dirty="0" smtClean="0"/>
                        <a:t>面会</a:t>
                      </a:r>
                      <a:endParaRPr kumimoji="1" lang="ja-JP" altLang="en-US" sz="2000" b="1" dirty="0"/>
                    </a:p>
                  </a:txBody>
                  <a:tcPr marL="91445" marR="91445" marT="45725" marB="45725" anchor="ctr"/>
                </a:tc>
                <a:tc>
                  <a:txBody>
                    <a:bodyPr/>
                    <a:lstStyle/>
                    <a:p>
                      <a:pPr algn="ctr"/>
                      <a:r>
                        <a:rPr kumimoji="1" lang="ja-JP" altLang="en-US" sz="2000" b="1" dirty="0" smtClean="0"/>
                        <a:t>外出</a:t>
                      </a:r>
                      <a:endParaRPr kumimoji="1" lang="ja-JP" altLang="en-US" sz="2000" b="1" dirty="0"/>
                    </a:p>
                  </a:txBody>
                  <a:tcPr marL="91445" marR="91445" marT="45725" marB="45725" anchor="ctr"/>
                </a:tc>
              </a:tr>
              <a:tr h="525891">
                <a:tc>
                  <a:txBody>
                    <a:bodyPr/>
                    <a:lstStyle/>
                    <a:p>
                      <a:pPr algn="ctr"/>
                      <a:r>
                        <a:rPr kumimoji="1" lang="ja-JP" altLang="en-US" sz="2000" b="1" dirty="0" smtClean="0"/>
                        <a:t>入院時</a:t>
                      </a:r>
                      <a:endParaRPr kumimoji="1" lang="ja-JP" altLang="en-US" sz="2000" b="1" dirty="0"/>
                    </a:p>
                  </a:txBody>
                  <a:tcPr marL="91445" marR="91445" marT="45725" marB="45725" anchor="ctr"/>
                </a:tc>
                <a:tc>
                  <a:txBody>
                    <a:bodyPr/>
                    <a:lstStyle/>
                    <a:p>
                      <a:pPr algn="ctr"/>
                      <a:r>
                        <a:rPr kumimoji="1" lang="en-US" altLang="ja-JP" sz="2000" b="1" dirty="0" smtClean="0"/>
                        <a:t>×</a:t>
                      </a:r>
                      <a:endParaRPr kumimoji="1" lang="ja-JP" altLang="en-US" sz="2000" b="1" dirty="0"/>
                    </a:p>
                  </a:txBody>
                  <a:tcPr marL="91445" marR="91445" marT="45725" marB="45725" anchor="ctr"/>
                </a:tc>
                <a:tc>
                  <a:txBody>
                    <a:bodyPr/>
                    <a:lstStyle/>
                    <a:p>
                      <a:pPr algn="ctr"/>
                      <a:r>
                        <a:rPr kumimoji="1" lang="en-US" altLang="ja-JP" sz="2000" b="1" dirty="0" smtClean="0"/>
                        <a:t>×</a:t>
                      </a:r>
                      <a:endParaRPr kumimoji="1" lang="ja-JP" altLang="en-US" sz="2000" b="1" dirty="0"/>
                    </a:p>
                  </a:txBody>
                  <a:tcPr marL="91445" marR="91445" marT="45725" marB="45725" anchor="ctr"/>
                </a:tc>
                <a:tc>
                  <a:txBody>
                    <a:bodyPr/>
                    <a:lstStyle/>
                    <a:p>
                      <a:pPr algn="ctr"/>
                      <a:r>
                        <a:rPr kumimoji="1" lang="ja-JP" altLang="en-US" sz="2000" b="1" dirty="0" smtClean="0"/>
                        <a:t>週１回１時間</a:t>
                      </a:r>
                      <a:endParaRPr kumimoji="1" lang="ja-JP" altLang="en-US" sz="2000" b="1" dirty="0"/>
                    </a:p>
                  </a:txBody>
                  <a:tcPr marL="91445" marR="91445" marT="45725" marB="45725" anchor="ctr"/>
                </a:tc>
                <a:tc>
                  <a:txBody>
                    <a:bodyPr/>
                    <a:lstStyle/>
                    <a:p>
                      <a:pPr algn="ctr"/>
                      <a:r>
                        <a:rPr kumimoji="1" lang="en-US" altLang="ja-JP" sz="2000" b="1" dirty="0" smtClean="0"/>
                        <a:t>×</a:t>
                      </a:r>
                      <a:endParaRPr kumimoji="1" lang="ja-JP" altLang="en-US" sz="2000" b="1" dirty="0"/>
                    </a:p>
                  </a:txBody>
                  <a:tcPr marL="91445" marR="91445" marT="45725" marB="45725" anchor="ctr"/>
                </a:tc>
              </a:tr>
              <a:tr h="525891">
                <a:tc>
                  <a:txBody>
                    <a:bodyPr/>
                    <a:lstStyle/>
                    <a:p>
                      <a:pPr algn="ctr"/>
                      <a:r>
                        <a:rPr kumimoji="1" lang="ja-JP" altLang="en-US" sz="2000" b="1" dirty="0" smtClean="0"/>
                        <a:t>３９ｋｇ以上</a:t>
                      </a:r>
                      <a:endParaRPr kumimoji="1" lang="ja-JP" altLang="en-US" sz="2000" b="1" dirty="0"/>
                    </a:p>
                  </a:txBody>
                  <a:tcPr marL="91445" marR="91445" marT="45725" marB="45725" anchor="ctr"/>
                </a:tc>
                <a:tc>
                  <a:txBody>
                    <a:bodyPr/>
                    <a:lstStyle/>
                    <a:p>
                      <a:pPr algn="ctr"/>
                      <a:r>
                        <a:rPr kumimoji="1" lang="ja-JP" altLang="en-US" sz="2000" b="1" dirty="0" smtClean="0"/>
                        <a:t>○</a:t>
                      </a:r>
                      <a:endParaRPr kumimoji="1" lang="ja-JP" altLang="en-US" sz="2000" b="1" dirty="0"/>
                    </a:p>
                  </a:txBody>
                  <a:tcPr marL="91445" marR="91445" marT="45725" marB="45725" anchor="ctr"/>
                </a:tc>
                <a:tc>
                  <a:txBody>
                    <a:bodyPr/>
                    <a:lstStyle/>
                    <a:p>
                      <a:pPr algn="ctr"/>
                      <a:r>
                        <a:rPr kumimoji="1" lang="en-US" altLang="ja-JP" sz="2000" b="1" dirty="0" smtClean="0"/>
                        <a:t>×</a:t>
                      </a:r>
                      <a:endParaRPr kumimoji="1" lang="ja-JP" altLang="en-US" sz="2000" b="1" dirty="0"/>
                    </a:p>
                  </a:txBody>
                  <a:tcPr marL="91445" marR="91445" marT="45725" marB="45725" anchor="ctr"/>
                </a:tc>
                <a:tc>
                  <a:txBody>
                    <a:bodyPr/>
                    <a:lstStyle/>
                    <a:p>
                      <a:pPr algn="ctr"/>
                      <a:r>
                        <a:rPr kumimoji="1" lang="ja-JP" altLang="en-US" sz="2000" b="1" dirty="0" smtClean="0"/>
                        <a:t>週１回１時間</a:t>
                      </a:r>
                      <a:endParaRPr kumimoji="1" lang="ja-JP" altLang="en-US" sz="2000" b="1" dirty="0"/>
                    </a:p>
                  </a:txBody>
                  <a:tcPr marL="91445" marR="91445" marT="45725" marB="45725" anchor="ctr"/>
                </a:tc>
                <a:tc>
                  <a:txBody>
                    <a:bodyPr/>
                    <a:lstStyle/>
                    <a:p>
                      <a:pPr algn="ctr"/>
                      <a:r>
                        <a:rPr kumimoji="1" lang="en-US" altLang="ja-JP" sz="2000" b="1" dirty="0" smtClean="0"/>
                        <a:t>×</a:t>
                      </a:r>
                      <a:endParaRPr kumimoji="1" lang="ja-JP" altLang="en-US" sz="2000" b="1" dirty="0"/>
                    </a:p>
                  </a:txBody>
                  <a:tcPr marL="91445" marR="91445" marT="45725" marB="45725" anchor="ctr"/>
                </a:tc>
              </a:tr>
              <a:tr h="525891">
                <a:tc>
                  <a:txBody>
                    <a:bodyPr/>
                    <a:lstStyle/>
                    <a:p>
                      <a:pPr algn="ctr"/>
                      <a:r>
                        <a:rPr kumimoji="1" lang="ja-JP" altLang="en-US" sz="2000" b="1" dirty="0" smtClean="0"/>
                        <a:t>４０ｋｇ以上</a:t>
                      </a:r>
                      <a:endParaRPr kumimoji="1" lang="ja-JP" altLang="en-US" sz="2000" b="1" dirty="0"/>
                    </a:p>
                  </a:txBody>
                  <a:tcPr marL="91445" marR="91445" marT="45725" marB="45725" anchor="ctr"/>
                </a:tc>
                <a:tc>
                  <a:txBody>
                    <a:bodyPr/>
                    <a:lstStyle/>
                    <a:p>
                      <a:pPr algn="ctr"/>
                      <a:r>
                        <a:rPr kumimoji="1" lang="ja-JP" altLang="en-US" sz="2000" b="1" dirty="0" smtClean="0"/>
                        <a:t>○</a:t>
                      </a:r>
                      <a:endParaRPr kumimoji="1" lang="ja-JP" altLang="en-US" sz="2000" b="1" dirty="0"/>
                    </a:p>
                  </a:txBody>
                  <a:tcPr marL="91445" marR="91445" marT="45725" marB="45725" anchor="ctr"/>
                </a:tc>
                <a:tc>
                  <a:txBody>
                    <a:bodyPr/>
                    <a:lstStyle/>
                    <a:p>
                      <a:pPr algn="ctr"/>
                      <a:r>
                        <a:rPr kumimoji="1" lang="ja-JP" altLang="en-US" sz="2000" b="1" dirty="0" smtClean="0"/>
                        <a:t>○</a:t>
                      </a:r>
                      <a:endParaRPr kumimoji="1" lang="ja-JP" altLang="en-US" sz="2000" b="1" dirty="0"/>
                    </a:p>
                  </a:txBody>
                  <a:tcPr marL="91445" marR="91445" marT="45725" marB="45725" anchor="ctr"/>
                </a:tc>
                <a:tc>
                  <a:txBody>
                    <a:bodyPr/>
                    <a:lstStyle/>
                    <a:p>
                      <a:pPr algn="ctr"/>
                      <a:r>
                        <a:rPr kumimoji="1" lang="ja-JP" altLang="en-US" sz="2000" b="1" dirty="0" smtClean="0"/>
                        <a:t>制限なし</a:t>
                      </a:r>
                      <a:endParaRPr kumimoji="1" lang="ja-JP" altLang="en-US" sz="2000" b="1" dirty="0"/>
                    </a:p>
                  </a:txBody>
                  <a:tcPr marL="91445" marR="91445" marT="45725" marB="45725" anchor="ctr"/>
                </a:tc>
                <a:tc>
                  <a:txBody>
                    <a:bodyPr/>
                    <a:lstStyle/>
                    <a:p>
                      <a:pPr algn="ctr"/>
                      <a:r>
                        <a:rPr kumimoji="1" lang="en-US" altLang="ja-JP" sz="2000" b="1" dirty="0" smtClean="0"/>
                        <a:t>×</a:t>
                      </a:r>
                      <a:endParaRPr kumimoji="1" lang="ja-JP" altLang="en-US" sz="2000" b="1" dirty="0"/>
                    </a:p>
                  </a:txBody>
                  <a:tcPr marL="91445" marR="91445" marT="45725" marB="45725" anchor="ctr"/>
                </a:tc>
              </a:tr>
              <a:tr h="525891">
                <a:tc>
                  <a:txBody>
                    <a:bodyPr/>
                    <a:lstStyle/>
                    <a:p>
                      <a:pPr algn="ctr"/>
                      <a:r>
                        <a:rPr kumimoji="1" lang="ja-JP" altLang="en-US" sz="2000" b="1" dirty="0" smtClean="0"/>
                        <a:t>４１ｋｇ以上</a:t>
                      </a:r>
                      <a:endParaRPr kumimoji="1" lang="ja-JP" altLang="en-US" sz="2000" b="1" dirty="0"/>
                    </a:p>
                  </a:txBody>
                  <a:tcPr marL="91445" marR="91445" marT="45725" marB="45725" anchor="ctr"/>
                </a:tc>
                <a:tc>
                  <a:txBody>
                    <a:bodyPr/>
                    <a:lstStyle/>
                    <a:p>
                      <a:pPr algn="ctr"/>
                      <a:r>
                        <a:rPr kumimoji="1" lang="ja-JP" altLang="en-US" sz="2000" b="1" dirty="0" smtClean="0"/>
                        <a:t>○</a:t>
                      </a:r>
                      <a:endParaRPr kumimoji="1" lang="ja-JP" altLang="en-US" sz="2000" b="1" dirty="0"/>
                    </a:p>
                  </a:txBody>
                  <a:tcPr marL="91445" marR="91445" marT="45725" marB="45725" anchor="ctr"/>
                </a:tc>
                <a:tc>
                  <a:txBody>
                    <a:bodyPr/>
                    <a:lstStyle/>
                    <a:p>
                      <a:pPr algn="ctr"/>
                      <a:r>
                        <a:rPr kumimoji="1" lang="ja-JP" altLang="en-US" sz="2000" b="1" dirty="0" smtClean="0"/>
                        <a:t>○</a:t>
                      </a:r>
                      <a:endParaRPr kumimoji="1" lang="ja-JP" altLang="en-US" sz="2000" b="1" dirty="0"/>
                    </a:p>
                  </a:txBody>
                  <a:tcPr marL="91445" marR="91445" marT="45725" marB="45725" anchor="ctr"/>
                </a:tc>
                <a:tc>
                  <a:txBody>
                    <a:bodyPr/>
                    <a:lstStyle/>
                    <a:p>
                      <a:pPr algn="ctr"/>
                      <a:r>
                        <a:rPr kumimoji="1" lang="ja-JP" altLang="en-US" sz="2000" b="1" dirty="0" smtClean="0"/>
                        <a:t>制限なし</a:t>
                      </a:r>
                      <a:endParaRPr kumimoji="1" lang="ja-JP" altLang="en-US" sz="2000" b="1" dirty="0"/>
                    </a:p>
                  </a:txBody>
                  <a:tcPr marL="91445" marR="91445" marT="45725" marB="45725" anchor="ctr"/>
                </a:tc>
                <a:tc>
                  <a:txBody>
                    <a:bodyPr/>
                    <a:lstStyle/>
                    <a:p>
                      <a:pPr algn="ctr"/>
                      <a:r>
                        <a:rPr kumimoji="1" lang="ja-JP" altLang="en-US" sz="2000" b="1" dirty="0" smtClean="0"/>
                        <a:t>○</a:t>
                      </a:r>
                      <a:endParaRPr kumimoji="1" lang="ja-JP" altLang="en-US" sz="2000" b="1" dirty="0"/>
                    </a:p>
                  </a:txBody>
                  <a:tcPr marL="91445" marR="91445" marT="45725" marB="45725" anchor="ctr"/>
                </a:tc>
              </a:tr>
              <a:tr h="701121">
                <a:tc>
                  <a:txBody>
                    <a:bodyPr/>
                    <a:lstStyle/>
                    <a:p>
                      <a:pPr algn="ctr"/>
                      <a:r>
                        <a:rPr kumimoji="1" lang="ja-JP" altLang="en-US" sz="2000" b="1" dirty="0" smtClean="0"/>
                        <a:t>４２ｋｇ以上</a:t>
                      </a:r>
                      <a:endParaRPr kumimoji="1" lang="ja-JP" altLang="en-US" sz="2000" b="1" dirty="0"/>
                    </a:p>
                  </a:txBody>
                  <a:tcPr marL="91445" marR="91445" marT="45725" marB="45725" anchor="ctr"/>
                </a:tc>
                <a:tc>
                  <a:txBody>
                    <a:bodyPr/>
                    <a:lstStyle/>
                    <a:p>
                      <a:pPr algn="ctr"/>
                      <a:r>
                        <a:rPr kumimoji="1" lang="ja-JP" altLang="en-US" sz="2000" b="1" dirty="0" smtClean="0"/>
                        <a:t>○</a:t>
                      </a:r>
                      <a:endParaRPr kumimoji="1" lang="ja-JP" altLang="en-US" sz="2000" b="1" dirty="0"/>
                    </a:p>
                  </a:txBody>
                  <a:tcPr marL="91445" marR="91445" marT="45725" marB="45725" anchor="ctr"/>
                </a:tc>
                <a:tc>
                  <a:txBody>
                    <a:bodyPr/>
                    <a:lstStyle/>
                    <a:p>
                      <a:pPr algn="ctr"/>
                      <a:r>
                        <a:rPr kumimoji="1" lang="ja-JP" altLang="en-US" sz="2000" b="1" dirty="0" smtClean="0"/>
                        <a:t>○</a:t>
                      </a:r>
                      <a:endParaRPr kumimoji="1" lang="ja-JP" altLang="en-US" sz="2000" b="1" dirty="0"/>
                    </a:p>
                  </a:txBody>
                  <a:tcPr marL="91445" marR="91445" marT="45725" marB="45725" anchor="ctr"/>
                </a:tc>
                <a:tc>
                  <a:txBody>
                    <a:bodyPr/>
                    <a:lstStyle/>
                    <a:p>
                      <a:pPr algn="ctr"/>
                      <a:r>
                        <a:rPr kumimoji="1" lang="ja-JP" altLang="en-US" sz="2000" b="1" dirty="0" smtClean="0"/>
                        <a:t>制限なし</a:t>
                      </a:r>
                      <a:endParaRPr kumimoji="1" lang="ja-JP" altLang="en-US" sz="2000" b="1" dirty="0"/>
                    </a:p>
                  </a:txBody>
                  <a:tcPr marL="91445" marR="91445" marT="45725" marB="45725" anchor="ctr"/>
                </a:tc>
                <a:tc>
                  <a:txBody>
                    <a:bodyPr/>
                    <a:lstStyle/>
                    <a:p>
                      <a:pPr algn="ctr"/>
                      <a:r>
                        <a:rPr kumimoji="1" lang="ja-JP" altLang="en-US" sz="2000" b="1" dirty="0" smtClean="0"/>
                        <a:t>外食・外泊○　</a:t>
                      </a:r>
                      <a:endParaRPr kumimoji="1" lang="en-US" altLang="ja-JP" sz="2000" b="1" dirty="0" smtClean="0"/>
                    </a:p>
                    <a:p>
                      <a:pPr algn="ctr"/>
                      <a:r>
                        <a:rPr kumimoji="1" lang="ja-JP" altLang="en-US" sz="2000" b="1" dirty="0" smtClean="0"/>
                        <a:t>　→＜退院＞</a:t>
                      </a:r>
                      <a:endParaRPr kumimoji="1" lang="ja-JP" altLang="en-US" sz="2000" b="1" dirty="0"/>
                    </a:p>
                  </a:txBody>
                  <a:tcPr marL="91445" marR="91445" marT="45725" marB="45725" anchor="ctr"/>
                </a:tc>
              </a:tr>
            </a:tbl>
          </a:graphicData>
        </a:graphic>
      </p:graphicFrame>
      <p:sp>
        <p:nvSpPr>
          <p:cNvPr id="26671" name="テキスト ボックス 4"/>
          <p:cNvSpPr txBox="1">
            <a:spLocks noChangeArrowheads="1"/>
          </p:cNvSpPr>
          <p:nvPr/>
        </p:nvSpPr>
        <p:spPr bwMode="auto">
          <a:xfrm>
            <a:off x="755576" y="1772816"/>
            <a:ext cx="7272808"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lvl="0" eaLnBrk="1" hangingPunct="1">
              <a:spcBef>
                <a:spcPts val="600"/>
              </a:spcBef>
              <a:buClr>
                <a:srgbClr val="4F81BD"/>
              </a:buClr>
              <a:buSzPct val="70000"/>
            </a:pPr>
            <a:r>
              <a:rPr lang="ja-JP" altLang="en-US" sz="3000" dirty="0" smtClean="0">
                <a:latin typeface="+mj-ea"/>
                <a:ea typeface="+mj-ea"/>
              </a:rPr>
              <a:t>入院</a:t>
            </a:r>
            <a:r>
              <a:rPr lang="ja-JP" altLang="en-US" sz="3000" dirty="0">
                <a:latin typeface="+mj-ea"/>
                <a:ea typeface="+mj-ea"/>
              </a:rPr>
              <a:t>１週間後に、治療計画を立てる</a:t>
            </a:r>
          </a:p>
        </p:txBody>
      </p:sp>
      <p:sp>
        <p:nvSpPr>
          <p:cNvPr id="26672" name="テキスト ボックス 5"/>
          <p:cNvSpPr txBox="1">
            <a:spLocks noChangeArrowheads="1"/>
          </p:cNvSpPr>
          <p:nvPr/>
        </p:nvSpPr>
        <p:spPr bwMode="auto">
          <a:xfrm>
            <a:off x="248744" y="2420938"/>
            <a:ext cx="480933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2800" dirty="0">
                <a:latin typeface="Century Schoolbook"/>
                <a:ea typeface="ＭＳ Ｐ明朝" pitchFamily="18" charset="-128"/>
              </a:rPr>
              <a:t>　</a:t>
            </a:r>
            <a:r>
              <a:rPr lang="ja-JP" altLang="en-US" sz="2400" b="1" dirty="0">
                <a:latin typeface="+mn-ea"/>
                <a:ea typeface="+mn-ea"/>
              </a:rPr>
              <a:t>例</a:t>
            </a:r>
            <a:r>
              <a:rPr lang="ja-JP" altLang="en-US" sz="2400" b="1" dirty="0">
                <a:latin typeface="Century Schoolbook"/>
                <a:ea typeface="ＭＳ Ｐ明朝" pitchFamily="18" charset="-128"/>
              </a:rPr>
              <a:t>：</a:t>
            </a:r>
            <a:r>
              <a:rPr lang="ja-JP" altLang="en-US" sz="2400" dirty="0">
                <a:latin typeface="+mj-ea"/>
                <a:ea typeface="+mj-ea"/>
              </a:rPr>
              <a:t>入院時３７ｋｇ、目標体重４２ｋｇ</a:t>
            </a:r>
          </a:p>
        </p:txBody>
      </p:sp>
      <p:sp>
        <p:nvSpPr>
          <p:cNvPr id="5" name="スライド番号プレースホルダー 4"/>
          <p:cNvSpPr>
            <a:spLocks noGrp="1"/>
          </p:cNvSpPr>
          <p:nvPr>
            <p:ph type="sldNum" sz="quarter" idx="12"/>
          </p:nvPr>
        </p:nvSpPr>
        <p:spPr>
          <a:xfrm>
            <a:off x="8460432" y="6492875"/>
            <a:ext cx="523633" cy="365125"/>
          </a:xfrm>
        </p:spPr>
        <p:txBody>
          <a:bodyPr/>
          <a:lstStyle/>
          <a:p>
            <a:pPr>
              <a:defRPr/>
            </a:pPr>
            <a:fld id="{3E737037-FFE8-46B7-92FC-C1E03E6CC271}" type="slidenum">
              <a:rPr lang="ja-JP" altLang="en-US" smtClean="0">
                <a:solidFill>
                  <a:srgbClr val="CC3300"/>
                </a:solidFill>
              </a:rPr>
              <a:pPr>
                <a:defRPr/>
              </a:pPr>
              <a:t>65</a:t>
            </a:fld>
            <a:endParaRPr lang="ja-JP" altLang="en-US" dirty="0">
              <a:solidFill>
                <a:srgbClr val="CC3300"/>
              </a:solidFill>
            </a:endParaRPr>
          </a:p>
        </p:txBody>
      </p:sp>
    </p:spTree>
    <p:extLst>
      <p:ext uri="{BB962C8B-B14F-4D97-AF65-F5344CB8AC3E}">
        <p14:creationId xmlns:p14="http://schemas.microsoft.com/office/powerpoint/2010/main" xmlns="" val="26948773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7467600" cy="1143000"/>
          </a:xfrm>
        </p:spPr>
        <p:txBody>
          <a:bodyPr>
            <a:noAutofit/>
          </a:bodyPr>
          <a:lstStyle/>
          <a:p>
            <a:pPr eaLnBrk="1" fontAlgn="auto" hangingPunct="1">
              <a:spcAft>
                <a:spcPts val="0"/>
              </a:spcAft>
              <a:defRPr/>
            </a:pPr>
            <a:r>
              <a:rPr lang="ja-JP" altLang="en-US" sz="4000" dirty="0" smtClean="0">
                <a:solidFill>
                  <a:srgbClr val="CC3300"/>
                </a:solidFill>
              </a:rPr>
              <a:t>外来での認知行動療法</a:t>
            </a:r>
            <a:endParaRPr lang="ja-JP" altLang="en-US" sz="4000" dirty="0">
              <a:solidFill>
                <a:srgbClr val="CC3300"/>
              </a:solidFill>
            </a:endParaRPr>
          </a:p>
        </p:txBody>
      </p:sp>
      <p:sp>
        <p:nvSpPr>
          <p:cNvPr id="27651" name="コンテンツ プレースホルダ 3"/>
          <p:cNvSpPr>
            <a:spLocks noGrp="1"/>
          </p:cNvSpPr>
          <p:nvPr>
            <p:ph sz="half" idx="1"/>
          </p:nvPr>
        </p:nvSpPr>
        <p:spPr>
          <a:xfrm>
            <a:off x="683568" y="1256281"/>
            <a:ext cx="8208912" cy="2316735"/>
          </a:xfrm>
        </p:spPr>
        <p:txBody>
          <a:bodyPr>
            <a:normAutofit fontScale="92500"/>
          </a:bodyPr>
          <a:lstStyle/>
          <a:p>
            <a:pPr eaLnBrk="1" hangingPunct="1"/>
            <a:r>
              <a:rPr lang="ja-JP" altLang="en-US" sz="3000" b="0" dirty="0" smtClean="0"/>
              <a:t>食事</a:t>
            </a:r>
            <a:r>
              <a:rPr lang="ja-JP" altLang="en-US" sz="3000" b="0" dirty="0"/>
              <a:t>日記</a:t>
            </a:r>
            <a:r>
              <a:rPr lang="ja-JP" altLang="en-US" sz="3000" b="0" dirty="0" smtClean="0"/>
              <a:t>をつける　（セルフ・モニタリング）</a:t>
            </a:r>
            <a:endParaRPr lang="en-US" altLang="ja-JP" sz="3000" b="0" dirty="0" smtClean="0"/>
          </a:p>
          <a:p>
            <a:pPr eaLnBrk="1" hangingPunct="1"/>
            <a:r>
              <a:rPr lang="ja-JP" altLang="en-US" sz="3000" b="0" dirty="0" smtClean="0"/>
              <a:t>どんな</a:t>
            </a:r>
            <a:r>
              <a:rPr lang="ja-JP" altLang="en-US" sz="3000" b="0" dirty="0"/>
              <a:t>時</a:t>
            </a:r>
            <a:r>
              <a:rPr lang="ja-JP" altLang="en-US" sz="3000" b="0" dirty="0" smtClean="0"/>
              <a:t>にうまくいったか／うまくいかなかったか</a:t>
            </a:r>
            <a:endParaRPr lang="en-US" altLang="ja-JP" sz="3000" b="0" dirty="0" smtClean="0"/>
          </a:p>
          <a:p>
            <a:pPr eaLnBrk="1" hangingPunct="1"/>
            <a:r>
              <a:rPr lang="ja-JP" altLang="en-US" sz="3000" b="0" dirty="0" smtClean="0"/>
              <a:t>そのときの感情を振り返る</a:t>
            </a:r>
            <a:endParaRPr lang="en-US" altLang="ja-JP" sz="3000" b="0" dirty="0" smtClean="0"/>
          </a:p>
          <a:p>
            <a:pPr eaLnBrk="1" hangingPunct="1"/>
            <a:r>
              <a:rPr lang="ja-JP" altLang="en-US" sz="3000" b="0" dirty="0" smtClean="0"/>
              <a:t>ほかの対処法がなかったかを探る</a:t>
            </a:r>
          </a:p>
        </p:txBody>
      </p:sp>
      <p:graphicFrame>
        <p:nvGraphicFramePr>
          <p:cNvPr id="6" name="コンテンツ プレースホルダ 5"/>
          <p:cNvGraphicFramePr>
            <a:graphicFrameLocks noGrp="1"/>
          </p:cNvGraphicFramePr>
          <p:nvPr>
            <p:ph sz="half" idx="2"/>
            <p:extLst>
              <p:ext uri="{D42A27DB-BD31-4B8C-83A1-F6EECF244321}">
                <p14:modId xmlns:p14="http://schemas.microsoft.com/office/powerpoint/2010/main" xmlns="" val="2592892755"/>
              </p:ext>
            </p:extLst>
          </p:nvPr>
        </p:nvGraphicFramePr>
        <p:xfrm>
          <a:off x="323528" y="3962971"/>
          <a:ext cx="8424936" cy="2501899"/>
        </p:xfrm>
        <a:graphic>
          <a:graphicData uri="http://schemas.openxmlformats.org/drawingml/2006/table">
            <a:tbl>
              <a:tblPr firstRow="1" bandRow="1">
                <a:tableStyleId>{5C22544A-7EE6-4342-B048-85BDC9FD1C3A}</a:tableStyleId>
              </a:tblPr>
              <a:tblGrid>
                <a:gridCol w="1730121"/>
                <a:gridCol w="2407124"/>
                <a:gridCol w="2031012"/>
                <a:gridCol w="2256679"/>
              </a:tblGrid>
              <a:tr h="509714">
                <a:tc>
                  <a:txBody>
                    <a:bodyPr/>
                    <a:lstStyle/>
                    <a:p>
                      <a:pPr algn="ctr"/>
                      <a:r>
                        <a:rPr kumimoji="1" lang="ja-JP" altLang="en-US" sz="1800" dirty="0" smtClean="0"/>
                        <a:t>時刻</a:t>
                      </a:r>
                      <a:endParaRPr kumimoji="1" lang="ja-JP" altLang="en-US" sz="1800" dirty="0"/>
                    </a:p>
                  </a:txBody>
                  <a:tcPr marL="91436" marR="91436" marT="45706" marB="45706" anchor="ctr"/>
                </a:tc>
                <a:tc>
                  <a:txBody>
                    <a:bodyPr/>
                    <a:lstStyle/>
                    <a:p>
                      <a:pPr algn="ctr"/>
                      <a:r>
                        <a:rPr kumimoji="1" lang="ja-JP" altLang="en-US" sz="1800" dirty="0" smtClean="0"/>
                        <a:t>食事</a:t>
                      </a:r>
                      <a:endParaRPr kumimoji="1" lang="ja-JP" altLang="en-US" sz="1800" dirty="0"/>
                    </a:p>
                  </a:txBody>
                  <a:tcPr marL="91436" marR="91436" marT="45706" marB="45706" anchor="ctr"/>
                </a:tc>
                <a:tc>
                  <a:txBody>
                    <a:bodyPr/>
                    <a:lstStyle/>
                    <a:p>
                      <a:pPr algn="ctr"/>
                      <a:r>
                        <a:rPr kumimoji="1" lang="ja-JP" altLang="en-US" sz="1800" dirty="0" smtClean="0"/>
                        <a:t>出来事</a:t>
                      </a:r>
                      <a:endParaRPr kumimoji="1" lang="ja-JP" altLang="en-US" sz="1800" dirty="0"/>
                    </a:p>
                  </a:txBody>
                  <a:tcPr marL="91436" marR="91436" marT="45706" marB="45706" anchor="ctr"/>
                </a:tc>
                <a:tc>
                  <a:txBody>
                    <a:bodyPr/>
                    <a:lstStyle/>
                    <a:p>
                      <a:pPr algn="ctr"/>
                      <a:r>
                        <a:rPr kumimoji="1" lang="ja-JP" altLang="en-US" sz="1800" dirty="0" smtClean="0"/>
                        <a:t>感じたこと</a:t>
                      </a:r>
                      <a:endParaRPr kumimoji="1" lang="ja-JP" altLang="en-US" sz="1800" dirty="0"/>
                    </a:p>
                  </a:txBody>
                  <a:tcPr marL="91436" marR="91436" marT="45706" marB="45706" anchor="ctr"/>
                </a:tc>
              </a:tr>
              <a:tr h="728164">
                <a:tc>
                  <a:txBody>
                    <a:bodyPr/>
                    <a:lstStyle/>
                    <a:p>
                      <a:pPr algn="l"/>
                      <a:r>
                        <a:rPr kumimoji="1" lang="en-US" altLang="ja-JP" sz="1800" b="1" dirty="0" smtClean="0"/>
                        <a:t>13</a:t>
                      </a:r>
                      <a:r>
                        <a:rPr kumimoji="1" lang="ja-JP" altLang="en-US" sz="1800" b="1" dirty="0" smtClean="0"/>
                        <a:t>：</a:t>
                      </a:r>
                      <a:r>
                        <a:rPr kumimoji="1" lang="en-US" altLang="ja-JP" sz="1800" b="1" dirty="0" smtClean="0"/>
                        <a:t>00</a:t>
                      </a:r>
                      <a:endParaRPr kumimoji="1" lang="ja-JP" altLang="en-US" sz="1800" b="1" dirty="0"/>
                    </a:p>
                  </a:txBody>
                  <a:tcPr marL="91436" marR="91436" marT="45706" marB="45706" anchor="ctr"/>
                </a:tc>
                <a:tc>
                  <a:txBody>
                    <a:bodyPr/>
                    <a:lstStyle/>
                    <a:p>
                      <a:pPr algn="ctr"/>
                      <a:r>
                        <a:rPr kumimoji="1" lang="ja-JP" altLang="en-US" sz="1800" b="1" dirty="0" smtClean="0"/>
                        <a:t>サンドイッチひと切れ</a:t>
                      </a:r>
                      <a:endParaRPr kumimoji="1" lang="ja-JP" altLang="en-US" sz="1800" b="1" dirty="0"/>
                    </a:p>
                  </a:txBody>
                  <a:tcPr marL="91436" marR="91436" marT="45706" marB="45706" anchor="ctr"/>
                </a:tc>
                <a:tc>
                  <a:txBody>
                    <a:bodyPr/>
                    <a:lstStyle/>
                    <a:p>
                      <a:pPr algn="ctr"/>
                      <a:endParaRPr kumimoji="1" lang="ja-JP" altLang="en-US" sz="1800" b="1" dirty="0"/>
                    </a:p>
                  </a:txBody>
                  <a:tcPr marL="91436" marR="91436" marT="45706" marB="45706" anchor="ctr"/>
                </a:tc>
                <a:tc>
                  <a:txBody>
                    <a:bodyPr/>
                    <a:lstStyle/>
                    <a:p>
                      <a:pPr algn="ctr"/>
                      <a:endParaRPr kumimoji="1" lang="ja-JP" altLang="en-US" sz="1800" b="1" dirty="0"/>
                    </a:p>
                  </a:txBody>
                  <a:tcPr marL="91436" marR="91436" marT="45706" marB="45706" anchor="ctr"/>
                </a:tc>
              </a:tr>
              <a:tr h="754307">
                <a:tc>
                  <a:txBody>
                    <a:bodyPr/>
                    <a:lstStyle/>
                    <a:p>
                      <a:pPr algn="l"/>
                      <a:r>
                        <a:rPr kumimoji="1" lang="en-US" altLang="ja-JP" sz="1800" b="1" dirty="0" smtClean="0"/>
                        <a:t>15</a:t>
                      </a:r>
                      <a:r>
                        <a:rPr kumimoji="1" lang="ja-JP" altLang="en-US" sz="1800" b="1" dirty="0" smtClean="0"/>
                        <a:t>：</a:t>
                      </a:r>
                      <a:r>
                        <a:rPr kumimoji="1" lang="en-US" altLang="ja-JP" sz="1800" b="1" dirty="0" smtClean="0"/>
                        <a:t>00</a:t>
                      </a:r>
                    </a:p>
                    <a:p>
                      <a:pPr algn="l"/>
                      <a:r>
                        <a:rPr kumimoji="1" lang="ja-JP" altLang="en-US" sz="1800" b="1" dirty="0" smtClean="0"/>
                        <a:t>　　　～</a:t>
                      </a:r>
                      <a:r>
                        <a:rPr kumimoji="1" lang="en-US" altLang="ja-JP" sz="1800" b="1" dirty="0" smtClean="0"/>
                        <a:t>17</a:t>
                      </a:r>
                      <a:r>
                        <a:rPr kumimoji="1" lang="ja-JP" altLang="en-US" sz="1800" b="1" dirty="0" smtClean="0"/>
                        <a:t>：</a:t>
                      </a:r>
                      <a:r>
                        <a:rPr kumimoji="1" lang="en-US" altLang="ja-JP" sz="1800" b="1" dirty="0" smtClean="0"/>
                        <a:t>00</a:t>
                      </a:r>
                      <a:endParaRPr kumimoji="1" lang="ja-JP" altLang="en-US" sz="1800" b="1" dirty="0"/>
                    </a:p>
                  </a:txBody>
                  <a:tcPr marL="91436" marR="91436" marT="45706" marB="45706" anchor="ctr"/>
                </a:tc>
                <a:tc>
                  <a:txBody>
                    <a:bodyPr/>
                    <a:lstStyle/>
                    <a:p>
                      <a:pPr algn="ctr"/>
                      <a:r>
                        <a:rPr kumimoji="1" lang="ja-JP" altLang="en-US" sz="1800" b="1" dirty="0" smtClean="0"/>
                        <a:t>過食</a:t>
                      </a:r>
                      <a:r>
                        <a:rPr kumimoji="1" lang="en-US" altLang="ja-JP" sz="1800" b="1" dirty="0" smtClean="0"/>
                        <a:t>×</a:t>
                      </a:r>
                      <a:endParaRPr kumimoji="1" lang="ja-JP" altLang="en-US" sz="1800" b="1" dirty="0"/>
                    </a:p>
                  </a:txBody>
                  <a:tcPr marL="91436" marR="91436" marT="45706" marB="45706" anchor="ctr"/>
                </a:tc>
                <a:tc>
                  <a:txBody>
                    <a:bodyPr/>
                    <a:lstStyle/>
                    <a:p>
                      <a:pPr algn="ctr"/>
                      <a:r>
                        <a:rPr kumimoji="1" lang="ja-JP" altLang="en-US" sz="1800" b="1" dirty="0" smtClean="0"/>
                        <a:t>友達から誘いのメール</a:t>
                      </a:r>
                      <a:endParaRPr kumimoji="1" lang="ja-JP" altLang="en-US" sz="1800" b="1" dirty="0"/>
                    </a:p>
                  </a:txBody>
                  <a:tcPr marL="91436" marR="91436" marT="45706" marB="45706" anchor="ctr"/>
                </a:tc>
                <a:tc>
                  <a:txBody>
                    <a:bodyPr/>
                    <a:lstStyle/>
                    <a:p>
                      <a:pPr algn="ctr"/>
                      <a:r>
                        <a:rPr kumimoji="1" lang="ja-JP" altLang="en-US" sz="1800" b="1" dirty="0" smtClean="0"/>
                        <a:t>気乗りしなかったが断れなかった</a:t>
                      </a:r>
                      <a:endParaRPr kumimoji="1" lang="ja-JP" altLang="en-US" sz="1800" b="1" dirty="0"/>
                    </a:p>
                  </a:txBody>
                  <a:tcPr marL="91436" marR="91436" marT="45706" marB="45706" anchor="ctr"/>
                </a:tc>
              </a:tr>
              <a:tr h="509714">
                <a:tc>
                  <a:txBody>
                    <a:bodyPr/>
                    <a:lstStyle/>
                    <a:p>
                      <a:pPr algn="l"/>
                      <a:endParaRPr kumimoji="1" lang="ja-JP" altLang="en-US" sz="1800" b="1" dirty="0"/>
                    </a:p>
                  </a:txBody>
                  <a:tcPr marL="91436" marR="91436" marT="45706" marB="45706" anchor="ctr"/>
                </a:tc>
                <a:tc>
                  <a:txBody>
                    <a:bodyPr/>
                    <a:lstStyle/>
                    <a:p>
                      <a:pPr algn="ctr"/>
                      <a:r>
                        <a:rPr kumimoji="1" lang="ja-JP" altLang="en-US" sz="1800" b="1" dirty="0" smtClean="0"/>
                        <a:t>夕食抜き</a:t>
                      </a:r>
                      <a:endParaRPr kumimoji="1" lang="ja-JP" altLang="en-US" sz="1800" b="1" dirty="0"/>
                    </a:p>
                  </a:txBody>
                  <a:tcPr marL="91436" marR="91436" marT="45706" marB="45706" anchor="ctr"/>
                </a:tc>
                <a:tc>
                  <a:txBody>
                    <a:bodyPr/>
                    <a:lstStyle/>
                    <a:p>
                      <a:pPr algn="ctr"/>
                      <a:endParaRPr kumimoji="1" lang="ja-JP" altLang="en-US" sz="1800" b="1" dirty="0"/>
                    </a:p>
                  </a:txBody>
                  <a:tcPr marL="91436" marR="91436" marT="45706" marB="45706" anchor="ctr"/>
                </a:tc>
                <a:tc>
                  <a:txBody>
                    <a:bodyPr/>
                    <a:lstStyle/>
                    <a:p>
                      <a:pPr algn="ctr"/>
                      <a:endParaRPr kumimoji="1" lang="ja-JP" altLang="en-US" sz="1800" b="1" dirty="0"/>
                    </a:p>
                  </a:txBody>
                  <a:tcPr marL="91436" marR="91436" marT="45706" marB="45706" anchor="ctr"/>
                </a:tc>
              </a:tr>
            </a:tbl>
          </a:graphicData>
        </a:graphic>
      </p:graphicFrame>
      <p:sp>
        <p:nvSpPr>
          <p:cNvPr id="27679" name="テキスト ボックス 4"/>
          <p:cNvSpPr txBox="1">
            <a:spLocks noChangeArrowheads="1"/>
          </p:cNvSpPr>
          <p:nvPr/>
        </p:nvSpPr>
        <p:spPr bwMode="auto">
          <a:xfrm>
            <a:off x="107504" y="3501008"/>
            <a:ext cx="64928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2400" b="1" dirty="0">
                <a:latin typeface="Century Schoolbook"/>
                <a:ea typeface="ＭＳ Ｐ明朝" pitchFamily="18" charset="-128"/>
              </a:rPr>
              <a:t>例：</a:t>
            </a:r>
          </a:p>
        </p:txBody>
      </p:sp>
      <p:sp>
        <p:nvSpPr>
          <p:cNvPr id="4" name="スライド番号プレースホルダー 3"/>
          <p:cNvSpPr>
            <a:spLocks noGrp="1"/>
          </p:cNvSpPr>
          <p:nvPr>
            <p:ph type="sldNum" sz="quarter" idx="12"/>
          </p:nvPr>
        </p:nvSpPr>
        <p:spPr>
          <a:xfrm>
            <a:off x="8460432" y="6492875"/>
            <a:ext cx="523633" cy="365125"/>
          </a:xfrm>
        </p:spPr>
        <p:txBody>
          <a:bodyPr/>
          <a:lstStyle/>
          <a:p>
            <a:pPr>
              <a:defRPr/>
            </a:pPr>
            <a:fld id="{E8227530-47C2-4D24-AF22-8D8BBF0FE114}" type="slidenum">
              <a:rPr lang="ja-JP" altLang="en-US" smtClean="0">
                <a:solidFill>
                  <a:srgbClr val="CC3300"/>
                </a:solidFill>
              </a:rPr>
              <a:pPr>
                <a:defRPr/>
              </a:pPr>
              <a:t>66</a:t>
            </a:fld>
            <a:endParaRPr lang="ja-JP" altLang="en-US" dirty="0">
              <a:solidFill>
                <a:srgbClr val="CC3300"/>
              </a:solidFill>
            </a:endParaRPr>
          </a:p>
        </p:txBody>
      </p:sp>
    </p:spTree>
    <p:extLst>
      <p:ext uri="{BB962C8B-B14F-4D97-AF65-F5344CB8AC3E}">
        <p14:creationId xmlns:p14="http://schemas.microsoft.com/office/powerpoint/2010/main" xmlns="" val="8403862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eaLnBrk="1" fontAlgn="auto" hangingPunct="1">
              <a:spcAft>
                <a:spcPts val="0"/>
              </a:spcAft>
              <a:defRPr/>
            </a:pPr>
            <a:r>
              <a:rPr lang="ja-JP" altLang="en-US" sz="4000" dirty="0" smtClean="0">
                <a:solidFill>
                  <a:srgbClr val="CC3300"/>
                </a:solidFill>
              </a:rPr>
              <a:t>こころの治療</a:t>
            </a:r>
            <a:endParaRPr lang="ja-JP" altLang="en-US" sz="4000" dirty="0">
              <a:solidFill>
                <a:srgbClr val="CC3300"/>
              </a:solidFill>
            </a:endParaRPr>
          </a:p>
        </p:txBody>
      </p:sp>
      <p:graphicFrame>
        <p:nvGraphicFramePr>
          <p:cNvPr id="4" name="コンテンツ プレースホルダ 3"/>
          <p:cNvGraphicFramePr>
            <a:graphicFrameLocks noGrp="1"/>
          </p:cNvGraphicFramePr>
          <p:nvPr>
            <p:ph idx="1"/>
            <p:extLst>
              <p:ext uri="{D42A27DB-BD31-4B8C-83A1-F6EECF244321}">
                <p14:modId xmlns:p14="http://schemas.microsoft.com/office/powerpoint/2010/main" xmlns="" val="267988507"/>
              </p:ext>
            </p:extLst>
          </p:nvPr>
        </p:nvGraphicFramePr>
        <p:xfrm>
          <a:off x="251520" y="1844824"/>
          <a:ext cx="8496944"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スライド番号プレースホルダー 4"/>
          <p:cNvSpPr>
            <a:spLocks noGrp="1"/>
          </p:cNvSpPr>
          <p:nvPr>
            <p:ph type="sldNum" sz="quarter" idx="12"/>
          </p:nvPr>
        </p:nvSpPr>
        <p:spPr>
          <a:xfrm>
            <a:off x="8460432" y="6486705"/>
            <a:ext cx="523633" cy="365125"/>
          </a:xfrm>
        </p:spPr>
        <p:txBody>
          <a:bodyPr/>
          <a:lstStyle/>
          <a:p>
            <a:pPr>
              <a:defRPr/>
            </a:pPr>
            <a:fld id="{3E737037-FFE8-46B7-92FC-C1E03E6CC271}" type="slidenum">
              <a:rPr lang="ja-JP" altLang="en-US" smtClean="0">
                <a:solidFill>
                  <a:srgbClr val="CC3300"/>
                </a:solidFill>
              </a:rPr>
              <a:pPr>
                <a:defRPr/>
              </a:pPr>
              <a:t>67</a:t>
            </a:fld>
            <a:endParaRPr lang="ja-JP" altLang="en-US" dirty="0">
              <a:solidFill>
                <a:srgbClr val="CC3300"/>
              </a:solidFill>
            </a:endParaRPr>
          </a:p>
        </p:txBody>
      </p:sp>
    </p:spTree>
    <p:extLst>
      <p:ext uri="{BB962C8B-B14F-4D97-AF65-F5344CB8AC3E}">
        <p14:creationId xmlns:p14="http://schemas.microsoft.com/office/powerpoint/2010/main" xmlns="" val="27559668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eaLnBrk="1" fontAlgn="auto" hangingPunct="1">
              <a:spcAft>
                <a:spcPts val="0"/>
              </a:spcAft>
              <a:defRPr/>
            </a:pPr>
            <a:r>
              <a:rPr lang="ja-JP" altLang="en-US" sz="4000" dirty="0" smtClean="0">
                <a:solidFill>
                  <a:srgbClr val="CC3300"/>
                </a:solidFill>
              </a:rPr>
              <a:t>個人精神療法</a:t>
            </a:r>
            <a:endParaRPr lang="ja-JP" altLang="en-US" sz="4000" dirty="0">
              <a:solidFill>
                <a:srgbClr val="CC3300"/>
              </a:solidFill>
            </a:endParaRPr>
          </a:p>
        </p:txBody>
      </p:sp>
      <p:sp>
        <p:nvSpPr>
          <p:cNvPr id="30723" name="コンテンツ プレースホルダ 2"/>
          <p:cNvSpPr>
            <a:spLocks noGrp="1"/>
          </p:cNvSpPr>
          <p:nvPr>
            <p:ph idx="1"/>
          </p:nvPr>
        </p:nvSpPr>
        <p:spPr>
          <a:xfrm>
            <a:off x="467544" y="1984375"/>
            <a:ext cx="8496944" cy="4612977"/>
          </a:xfrm>
          <a:noFill/>
        </p:spPr>
        <p:txBody>
          <a:bodyPr/>
          <a:lstStyle/>
          <a:p>
            <a:pPr marL="457200" indent="-457200" eaLnBrk="1" hangingPunct="1">
              <a:buBlip>
                <a:blip r:embed="rId3"/>
              </a:buBlip>
            </a:pPr>
            <a:r>
              <a:rPr lang="ja-JP" altLang="en-US" sz="3200" dirty="0" smtClean="0"/>
              <a:t>摂食障害になったきっかけや、生育環境などを振り返り、こころの整理を行う</a:t>
            </a:r>
            <a:endParaRPr lang="en-US" altLang="ja-JP" sz="3200" dirty="0"/>
          </a:p>
          <a:p>
            <a:pPr marL="457200" indent="-457200" eaLnBrk="1" hangingPunct="1">
              <a:buBlip>
                <a:blip r:embed="rId3"/>
              </a:buBlip>
            </a:pPr>
            <a:r>
              <a:rPr lang="ja-JP" altLang="en-US" sz="3200" dirty="0" smtClean="0"/>
              <a:t>どのような目標をもち、どのような</a:t>
            </a:r>
            <a:r>
              <a:rPr lang="ja-JP" altLang="en-US" sz="3200" dirty="0"/>
              <a:t>心構え</a:t>
            </a:r>
            <a:r>
              <a:rPr lang="ja-JP" altLang="en-US" sz="3200" dirty="0" smtClean="0"/>
              <a:t>で　生活していくのがよいの</a:t>
            </a:r>
            <a:r>
              <a:rPr lang="ja-JP" altLang="en-US" sz="3200" dirty="0"/>
              <a:t>か</a:t>
            </a:r>
            <a:r>
              <a:rPr lang="ja-JP" altLang="en-US" sz="3200" dirty="0" smtClean="0"/>
              <a:t>を考える</a:t>
            </a:r>
            <a:endParaRPr lang="en-US" altLang="ja-JP" sz="3200" dirty="0" smtClean="0"/>
          </a:p>
          <a:p>
            <a:pPr eaLnBrk="1" hangingPunct="1"/>
            <a:endParaRPr lang="en-US" altLang="ja-JP" sz="3000" dirty="0" smtClean="0"/>
          </a:p>
          <a:p>
            <a:pPr eaLnBrk="1" hangingPunct="1">
              <a:buClr>
                <a:srgbClr val="CC3300"/>
              </a:buClr>
              <a:buFont typeface="Wingdings" pitchFamily="2" charset="2"/>
              <a:buChar char="Ø"/>
            </a:pPr>
            <a:r>
              <a:rPr lang="ja-JP" altLang="en-US" sz="3000" dirty="0" smtClean="0"/>
              <a:t>食行動の立て直し治療（認知行動療法など）と並行して取り組むことが原則</a:t>
            </a:r>
          </a:p>
        </p:txBody>
      </p:sp>
      <p:sp>
        <p:nvSpPr>
          <p:cNvPr id="4" name="スライド番号プレースホルダー 3"/>
          <p:cNvSpPr>
            <a:spLocks noGrp="1"/>
          </p:cNvSpPr>
          <p:nvPr>
            <p:ph type="sldNum" sz="quarter" idx="12"/>
          </p:nvPr>
        </p:nvSpPr>
        <p:spPr>
          <a:xfrm>
            <a:off x="8460432" y="6492875"/>
            <a:ext cx="523633" cy="365125"/>
          </a:xfrm>
        </p:spPr>
        <p:txBody>
          <a:bodyPr/>
          <a:lstStyle/>
          <a:p>
            <a:pPr>
              <a:defRPr/>
            </a:pPr>
            <a:fld id="{3E737037-FFE8-46B7-92FC-C1E03E6CC271}" type="slidenum">
              <a:rPr lang="ja-JP" altLang="en-US" smtClean="0">
                <a:solidFill>
                  <a:srgbClr val="CC3300"/>
                </a:solidFill>
              </a:rPr>
              <a:pPr>
                <a:defRPr/>
              </a:pPr>
              <a:t>68</a:t>
            </a:fld>
            <a:endParaRPr lang="ja-JP" altLang="en-US" dirty="0">
              <a:solidFill>
                <a:srgbClr val="CC3300"/>
              </a:solidFill>
            </a:endParaRPr>
          </a:p>
        </p:txBody>
      </p:sp>
    </p:spTree>
    <p:extLst>
      <p:ext uri="{BB962C8B-B14F-4D97-AF65-F5344CB8AC3E}">
        <p14:creationId xmlns:p14="http://schemas.microsoft.com/office/powerpoint/2010/main" xmlns="" val="328437916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eaLnBrk="1" fontAlgn="auto" hangingPunct="1">
              <a:spcAft>
                <a:spcPts val="0"/>
              </a:spcAft>
              <a:defRPr/>
            </a:pPr>
            <a:r>
              <a:rPr lang="ja-JP" altLang="en-US" sz="4000" dirty="0" smtClean="0">
                <a:solidFill>
                  <a:srgbClr val="CC3300"/>
                </a:solidFill>
              </a:rPr>
              <a:t>対人関係療法</a:t>
            </a:r>
            <a:endParaRPr lang="ja-JP" altLang="en-US" sz="4000" dirty="0">
              <a:solidFill>
                <a:srgbClr val="CC3300"/>
              </a:solidFill>
            </a:endParaRPr>
          </a:p>
        </p:txBody>
      </p:sp>
      <p:sp>
        <p:nvSpPr>
          <p:cNvPr id="3" name="コンテンツ プレースホルダ 2"/>
          <p:cNvSpPr>
            <a:spLocks noGrp="1"/>
          </p:cNvSpPr>
          <p:nvPr>
            <p:ph idx="1"/>
          </p:nvPr>
        </p:nvSpPr>
        <p:spPr>
          <a:xfrm>
            <a:off x="251520" y="1628800"/>
            <a:ext cx="8568952" cy="4968552"/>
          </a:xfrm>
          <a:noFill/>
        </p:spPr>
        <p:txBody>
          <a:bodyPr>
            <a:normAutofit/>
          </a:bodyPr>
          <a:lstStyle/>
          <a:p>
            <a:pPr marL="457200" indent="-457200" eaLnBrk="1" fontAlgn="auto" hangingPunct="1">
              <a:spcAft>
                <a:spcPts val="0"/>
              </a:spcAft>
              <a:buBlip>
                <a:blip r:embed="rId3"/>
              </a:buBlip>
              <a:defRPr/>
            </a:pPr>
            <a:r>
              <a:rPr lang="ja-JP" altLang="en-US" sz="3000" dirty="0" smtClean="0"/>
              <a:t>ストレスの原因の多くは対人関係によるもの　</a:t>
            </a:r>
            <a:endParaRPr lang="en-US" altLang="ja-JP" sz="3000" dirty="0"/>
          </a:p>
          <a:p>
            <a:pPr marL="457200" indent="-457200" eaLnBrk="1" fontAlgn="auto" hangingPunct="1">
              <a:spcAft>
                <a:spcPts val="0"/>
              </a:spcAft>
              <a:buBlip>
                <a:blip r:embed="rId3"/>
              </a:buBlip>
              <a:defRPr/>
            </a:pPr>
            <a:r>
              <a:rPr lang="ja-JP" altLang="en-US" sz="3000" dirty="0" smtClean="0"/>
              <a:t>（食行動ではなく）</a:t>
            </a:r>
            <a:r>
              <a:rPr lang="ja-JP" altLang="en-US" sz="3000" dirty="0" smtClean="0">
                <a:solidFill>
                  <a:srgbClr val="0070C0"/>
                </a:solidFill>
              </a:rPr>
              <a:t>「</a:t>
            </a:r>
            <a:r>
              <a:rPr lang="ja-JP" altLang="en-US" sz="3000" dirty="0" smtClean="0">
                <a:solidFill>
                  <a:srgbClr val="0070C0"/>
                </a:solidFill>
                <a:latin typeface="ＭＳ Ｐゴシック" pitchFamily="50" charset="-128"/>
                <a:ea typeface="ＭＳ Ｐゴシック" pitchFamily="50" charset="-128"/>
              </a:rPr>
              <a:t>重要な他者」</a:t>
            </a:r>
            <a:r>
              <a:rPr lang="ja-JP" altLang="en-US" sz="3000" dirty="0" smtClean="0"/>
              <a:t>との</a:t>
            </a:r>
            <a:r>
              <a:rPr lang="ja-JP" altLang="en-US" sz="3000" dirty="0" smtClean="0">
                <a:solidFill>
                  <a:srgbClr val="0070C0"/>
                </a:solidFill>
                <a:latin typeface="ＭＳ Ｐゴシック" pitchFamily="50" charset="-128"/>
                <a:ea typeface="ＭＳ Ｐゴシック" pitchFamily="50" charset="-128"/>
              </a:rPr>
              <a:t>現在</a:t>
            </a:r>
            <a:r>
              <a:rPr lang="ja-JP" altLang="en-US" sz="3000" dirty="0" smtClean="0">
                <a:latin typeface="ＭＳ Ｐゴシック" pitchFamily="50" charset="-128"/>
                <a:ea typeface="ＭＳ Ｐゴシック" pitchFamily="50" charset="-128"/>
              </a:rPr>
              <a:t>の対人関係</a:t>
            </a:r>
            <a:r>
              <a:rPr lang="ja-JP" altLang="en-US" sz="3000" dirty="0" smtClean="0"/>
              <a:t>を扱う。感情とコミュニケーションに焦点。</a:t>
            </a:r>
            <a:endParaRPr lang="en-US" altLang="ja-JP" sz="3000" dirty="0" smtClean="0"/>
          </a:p>
          <a:p>
            <a:pPr marL="457200" indent="-457200" eaLnBrk="1" fontAlgn="auto" hangingPunct="1">
              <a:spcAft>
                <a:spcPts val="0"/>
              </a:spcAft>
              <a:buBlip>
                <a:blip r:embed="rId3"/>
              </a:buBlip>
              <a:defRPr/>
            </a:pPr>
            <a:r>
              <a:rPr lang="ja-JP" altLang="en-US" sz="3000" dirty="0" smtClean="0">
                <a:solidFill>
                  <a:srgbClr val="CC3300"/>
                </a:solidFill>
                <a:latin typeface="ＭＳ Ｐゴシック" pitchFamily="50" charset="-128"/>
                <a:ea typeface="ＭＳ Ｐゴシック" pitchFamily="50" charset="-128"/>
              </a:rPr>
              <a:t>四つの問題領域</a:t>
            </a:r>
            <a:endParaRPr lang="en-US" altLang="ja-JP" sz="3000" dirty="0" smtClean="0">
              <a:solidFill>
                <a:srgbClr val="CC3300"/>
              </a:solidFill>
            </a:endParaRPr>
          </a:p>
          <a:p>
            <a:pPr marL="274320" indent="-274320">
              <a:spcAft>
                <a:spcPts val="0"/>
              </a:spcAft>
              <a:buClr>
                <a:srgbClr val="CC3300"/>
              </a:buClr>
              <a:buFont typeface="Wingdings" pitchFamily="2" charset="2"/>
              <a:buChar char="Ø"/>
              <a:defRPr/>
            </a:pPr>
            <a:r>
              <a:rPr lang="ja-JP" altLang="en-US" sz="3000" dirty="0" smtClean="0"/>
              <a:t>悲哀・・・身近な人の死による「喪失」</a:t>
            </a:r>
            <a:endParaRPr lang="en-US" altLang="ja-JP" sz="2600" dirty="0" smtClean="0"/>
          </a:p>
          <a:p>
            <a:pPr marL="274320" indent="-274320" eaLnBrk="1" fontAlgn="auto" hangingPunct="1">
              <a:spcAft>
                <a:spcPts val="0"/>
              </a:spcAft>
              <a:buClr>
                <a:srgbClr val="CC3300"/>
              </a:buClr>
              <a:buFont typeface="Wingdings" pitchFamily="2" charset="2"/>
              <a:buChar char="Ø"/>
              <a:defRPr/>
            </a:pPr>
            <a:r>
              <a:rPr lang="ja-JP" altLang="en-US" sz="3000" dirty="0" smtClean="0"/>
              <a:t>役割をめぐる不和・・・役割期待の不一致</a:t>
            </a:r>
            <a:endParaRPr lang="en-US" altLang="ja-JP" sz="3000" dirty="0" smtClean="0"/>
          </a:p>
          <a:p>
            <a:pPr marL="274320" indent="-274320" eaLnBrk="1" fontAlgn="auto" hangingPunct="1">
              <a:spcAft>
                <a:spcPts val="0"/>
              </a:spcAft>
              <a:buClr>
                <a:srgbClr val="CC3300"/>
              </a:buClr>
              <a:buFont typeface="Wingdings" pitchFamily="2" charset="2"/>
              <a:buChar char="Ø"/>
              <a:defRPr/>
            </a:pPr>
            <a:r>
              <a:rPr lang="ja-JP" altLang="en-US" sz="3000" dirty="0" smtClean="0"/>
              <a:t>役割の変化・・・生活の変化</a:t>
            </a:r>
            <a:endParaRPr lang="en-US" altLang="ja-JP" sz="3000" dirty="0"/>
          </a:p>
          <a:p>
            <a:pPr marL="274320" indent="-274320" eaLnBrk="1" fontAlgn="auto" hangingPunct="1">
              <a:spcAft>
                <a:spcPts val="0"/>
              </a:spcAft>
              <a:buClr>
                <a:srgbClr val="CC3300"/>
              </a:buClr>
              <a:buFont typeface="Wingdings" pitchFamily="2" charset="2"/>
              <a:buChar char="Ø"/>
              <a:defRPr/>
            </a:pPr>
            <a:r>
              <a:rPr lang="ja-JP" altLang="en-US" sz="3000" dirty="0" smtClean="0"/>
              <a:t>対人関係の欠如・・・孤立</a:t>
            </a:r>
            <a:endParaRPr lang="en-US" altLang="ja-JP" sz="3000" dirty="0"/>
          </a:p>
          <a:p>
            <a:pPr marL="274320" indent="-274320" eaLnBrk="1" fontAlgn="auto" hangingPunct="1">
              <a:spcAft>
                <a:spcPts val="0"/>
              </a:spcAft>
              <a:buFont typeface="Wingdings"/>
              <a:buNone/>
              <a:defRPr/>
            </a:pPr>
            <a:r>
              <a:rPr lang="ja-JP" altLang="en-US" sz="2600" dirty="0" smtClean="0"/>
              <a:t>参考：水島広子氏ＨＰ・・</a:t>
            </a:r>
            <a:r>
              <a:rPr lang="en-US" altLang="ja-JP" sz="2600" dirty="0" smtClean="0"/>
              <a:t>http://www.hirokom.org/ipt.htm</a:t>
            </a:r>
            <a:endParaRPr lang="ja-JP" altLang="en-US" sz="2600" dirty="0"/>
          </a:p>
        </p:txBody>
      </p:sp>
      <p:sp>
        <p:nvSpPr>
          <p:cNvPr id="5" name="スライド番号プレースホルダー 4"/>
          <p:cNvSpPr>
            <a:spLocks noGrp="1"/>
          </p:cNvSpPr>
          <p:nvPr>
            <p:ph type="sldNum" sz="quarter" idx="12"/>
          </p:nvPr>
        </p:nvSpPr>
        <p:spPr>
          <a:xfrm>
            <a:off x="8460432" y="6486705"/>
            <a:ext cx="523633" cy="365125"/>
          </a:xfrm>
        </p:spPr>
        <p:txBody>
          <a:bodyPr/>
          <a:lstStyle/>
          <a:p>
            <a:pPr>
              <a:defRPr/>
            </a:pPr>
            <a:fld id="{3E737037-FFE8-46B7-92FC-C1E03E6CC271}" type="slidenum">
              <a:rPr lang="ja-JP" altLang="en-US" smtClean="0">
                <a:solidFill>
                  <a:srgbClr val="CC3300"/>
                </a:solidFill>
              </a:rPr>
              <a:pPr>
                <a:defRPr/>
              </a:pPr>
              <a:t>69</a:t>
            </a:fld>
            <a:endParaRPr lang="ja-JP" altLang="en-US" dirty="0">
              <a:solidFill>
                <a:srgbClr val="CC3300"/>
              </a:solidFill>
            </a:endParaRPr>
          </a:p>
        </p:txBody>
      </p:sp>
    </p:spTree>
    <p:extLst>
      <p:ext uri="{BB962C8B-B14F-4D97-AF65-F5344CB8AC3E}">
        <p14:creationId xmlns:p14="http://schemas.microsoft.com/office/powerpoint/2010/main" xmlns="" val="1587284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yuki mizuhara\Desktop\kangaroo_a06.png"/>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4716016" y="1988840"/>
            <a:ext cx="3528392" cy="4624195"/>
          </a:xfrm>
          <a:prstGeom prst="rect">
            <a:avLst/>
          </a:prstGeom>
          <a:noFill/>
        </p:spPr>
      </p:pic>
      <p:sp>
        <p:nvSpPr>
          <p:cNvPr id="2" name="タイトル 1"/>
          <p:cNvSpPr>
            <a:spLocks noGrp="1"/>
          </p:cNvSpPr>
          <p:nvPr>
            <p:ph type="title"/>
          </p:nvPr>
        </p:nvSpPr>
        <p:spPr>
          <a:xfrm>
            <a:off x="251520" y="260350"/>
            <a:ext cx="8892480" cy="990600"/>
          </a:xfrm>
        </p:spPr>
        <p:txBody>
          <a:bodyPr>
            <a:normAutofit fontScale="90000"/>
          </a:bodyPr>
          <a:lstStyle/>
          <a:p>
            <a:pPr>
              <a:defRPr/>
            </a:pPr>
            <a:r>
              <a:rPr lang="ja-JP" altLang="en-US" dirty="0" smtClean="0"/>
              <a:t>カンガルー・タイプ　～過保護と過干渉～</a:t>
            </a:r>
            <a:endParaRPr lang="ja-JP" altLang="en-US" dirty="0"/>
          </a:p>
        </p:txBody>
      </p:sp>
      <p:sp>
        <p:nvSpPr>
          <p:cNvPr id="10243" name="コンテンツ プレースホルダ 2"/>
          <p:cNvSpPr>
            <a:spLocks noGrp="1"/>
          </p:cNvSpPr>
          <p:nvPr>
            <p:ph idx="1"/>
          </p:nvPr>
        </p:nvSpPr>
        <p:spPr>
          <a:xfrm>
            <a:off x="179512" y="1340768"/>
            <a:ext cx="8507288" cy="5040560"/>
          </a:xfrm>
        </p:spPr>
        <p:txBody>
          <a:bodyPr>
            <a:noAutofit/>
          </a:bodyPr>
          <a:lstStyle/>
          <a:p>
            <a:pPr>
              <a:buFont typeface="Wingdings" pitchFamily="2" charset="2"/>
              <a:buChar char="u"/>
            </a:pPr>
            <a:r>
              <a:rPr lang="ja-JP" altLang="en-US" sz="2800" dirty="0" smtClean="0"/>
              <a:t>家族が本人を心配するあまり、まるでカンガルーが子供をお腹の袋に入れて守るように本人を保護する。</a:t>
            </a:r>
            <a:endParaRPr lang="en-US" altLang="ja-JP" sz="2800" dirty="0" smtClean="0"/>
          </a:p>
          <a:p>
            <a:pPr>
              <a:buFont typeface="Wingdings" pitchFamily="2" charset="2"/>
              <a:buChar char="u"/>
            </a:pPr>
            <a:r>
              <a:rPr lang="ja-JP" altLang="en-US" sz="2800" dirty="0" smtClean="0"/>
              <a:t>「本人を助ける」という名目で生活のあらゆる局面に干渉する。</a:t>
            </a:r>
            <a:endParaRPr lang="en-US" altLang="ja-JP" sz="2800" dirty="0" smtClean="0"/>
          </a:p>
          <a:p>
            <a:pPr>
              <a:buFont typeface="Wingdings" pitchFamily="2" charset="2"/>
              <a:buChar char="u"/>
            </a:pPr>
            <a:r>
              <a:rPr lang="ja-JP" altLang="en-US" sz="2800" dirty="0" smtClean="0"/>
              <a:t>合理的な要求であれ、摂食障害に駆られた要求であれ、本人のあらゆる要求に応じようとする。</a:t>
            </a:r>
            <a:endParaRPr lang="en-US" altLang="ja-JP" sz="2800" dirty="0" smtClean="0"/>
          </a:p>
          <a:p>
            <a:pPr>
              <a:buFont typeface="Wingdings" pitchFamily="2" charset="2"/>
              <a:buChar char="u"/>
            </a:pPr>
            <a:r>
              <a:rPr lang="ja-JP" altLang="en-US" sz="2800" dirty="0" smtClean="0"/>
              <a:t>本人の責任をすべて取って代わろうとすることのマイナス面は、本人が人生のさまざまな困難にどのように対処し、取り組んで行けばよいのかを学ぶ機会を逃して、世話をしてもらえる子供のようになってしまうこと。</a:t>
            </a:r>
            <a:endParaRPr lang="en-US" altLang="ja-JP" sz="2800" dirty="0" smtClean="0"/>
          </a:p>
        </p:txBody>
      </p:sp>
      <p:sp>
        <p:nvSpPr>
          <p:cNvPr id="3" name="スライド番号プレースホルダー 2"/>
          <p:cNvSpPr>
            <a:spLocks noGrp="1"/>
          </p:cNvSpPr>
          <p:nvPr>
            <p:ph type="sldNum" sz="quarter" idx="12"/>
          </p:nvPr>
        </p:nvSpPr>
        <p:spPr/>
        <p:txBody>
          <a:bodyPr/>
          <a:lstStyle/>
          <a:p>
            <a:pPr>
              <a:defRPr/>
            </a:pPr>
            <a:fld id="{4FA3382D-53FB-4BD6-8652-D66C51C69EC3}" type="slidenum">
              <a:rPr lang="ja-JP" altLang="en-US" smtClean="0"/>
              <a:pPr>
                <a:defRPr/>
              </a:pPr>
              <a:t>7</a:t>
            </a:fld>
            <a:endParaRPr lang="ja-JP" alt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16632"/>
            <a:ext cx="8424936" cy="1371600"/>
          </a:xfrm>
        </p:spPr>
        <p:txBody>
          <a:bodyPr>
            <a:normAutofit/>
          </a:bodyPr>
          <a:lstStyle/>
          <a:p>
            <a:pPr eaLnBrk="1" fontAlgn="auto" hangingPunct="1">
              <a:spcAft>
                <a:spcPts val="0"/>
              </a:spcAft>
              <a:defRPr/>
            </a:pPr>
            <a:r>
              <a:rPr lang="ja-JP" altLang="en-US" sz="4000" dirty="0" smtClean="0">
                <a:solidFill>
                  <a:srgbClr val="CC3300"/>
                </a:solidFill>
              </a:rPr>
              <a:t>家族療法</a:t>
            </a:r>
            <a:endParaRPr lang="ja-JP" altLang="en-US" sz="4000" dirty="0">
              <a:solidFill>
                <a:srgbClr val="CC3300"/>
              </a:solidFill>
            </a:endParaRPr>
          </a:p>
        </p:txBody>
      </p:sp>
      <p:sp>
        <p:nvSpPr>
          <p:cNvPr id="32771" name="コンテンツ プレースホルダ 2"/>
          <p:cNvSpPr>
            <a:spLocks noGrp="1"/>
          </p:cNvSpPr>
          <p:nvPr>
            <p:ph idx="1"/>
          </p:nvPr>
        </p:nvSpPr>
        <p:spPr>
          <a:xfrm>
            <a:off x="323528" y="1700808"/>
            <a:ext cx="8424935" cy="4752528"/>
          </a:xfrm>
          <a:noFill/>
        </p:spPr>
        <p:txBody>
          <a:bodyPr>
            <a:normAutofit fontScale="92500"/>
          </a:bodyPr>
          <a:lstStyle/>
          <a:p>
            <a:pPr marL="457200" indent="-457200" eaLnBrk="1" hangingPunct="1">
              <a:buBlip>
                <a:blip r:embed="rId3"/>
              </a:buBlip>
            </a:pPr>
            <a:r>
              <a:rPr lang="ja-JP" altLang="en-US" sz="3200" dirty="0" smtClean="0"/>
              <a:t>おもに思春期・青年期（</a:t>
            </a:r>
            <a:r>
              <a:rPr lang="en-US" altLang="ja-JP" sz="3200" dirty="0" smtClean="0"/>
              <a:t>10</a:t>
            </a:r>
            <a:r>
              <a:rPr lang="ja-JP" altLang="en-US" sz="3200" dirty="0" smtClean="0"/>
              <a:t>代～</a:t>
            </a:r>
            <a:r>
              <a:rPr lang="en-US" altLang="ja-JP" sz="3200" dirty="0"/>
              <a:t>20</a:t>
            </a:r>
            <a:r>
              <a:rPr lang="ja-JP" altLang="en-US" sz="3200" dirty="0" smtClean="0"/>
              <a:t>代前半）</a:t>
            </a:r>
            <a:endParaRPr lang="en-US" altLang="ja-JP" sz="3200" dirty="0"/>
          </a:p>
          <a:p>
            <a:pPr marL="457200" indent="-457200">
              <a:buBlip>
                <a:blip r:embed="rId3"/>
              </a:buBlip>
            </a:pPr>
            <a:r>
              <a:rPr lang="ja-JP" altLang="en-US" sz="3200" dirty="0" smtClean="0">
                <a:solidFill>
                  <a:prstClr val="black"/>
                </a:solidFill>
              </a:rPr>
              <a:t>本人に原因がある、もしくは単一の原因があるのではなく、家族（メンバーが互いに影響を与え合う「システム」）内で「</a:t>
            </a:r>
            <a:r>
              <a:rPr lang="ja-JP" altLang="en-US" sz="3200" dirty="0" smtClean="0">
                <a:solidFill>
                  <a:srgbClr val="0070C0"/>
                </a:solidFill>
              </a:rPr>
              <a:t>問題を維持する原因と結果の悪循環</a:t>
            </a:r>
            <a:r>
              <a:rPr lang="ja-JP" altLang="en-US" sz="3200" dirty="0" smtClean="0">
                <a:solidFill>
                  <a:prstClr val="black"/>
                </a:solidFill>
              </a:rPr>
              <a:t>が起こっている」（システムがうまく機能していない）と考える。</a:t>
            </a:r>
            <a:r>
              <a:rPr lang="en-US" altLang="ja-JP" sz="3200" dirty="0" smtClean="0">
                <a:solidFill>
                  <a:prstClr val="black"/>
                </a:solidFill>
              </a:rPr>
              <a:t>[</a:t>
            </a:r>
            <a:r>
              <a:rPr lang="ja-JP" altLang="en-US" sz="3200" dirty="0" smtClean="0">
                <a:solidFill>
                  <a:prstClr val="black"/>
                </a:solidFill>
              </a:rPr>
              <a:t>システム論</a:t>
            </a:r>
            <a:r>
              <a:rPr lang="en-US" altLang="ja-JP" sz="3200" dirty="0" smtClean="0">
                <a:solidFill>
                  <a:prstClr val="black"/>
                </a:solidFill>
              </a:rPr>
              <a:t>]</a:t>
            </a:r>
            <a:endParaRPr lang="en-US" altLang="ja-JP" sz="2800" dirty="0">
              <a:solidFill>
                <a:prstClr val="black"/>
              </a:solidFill>
            </a:endParaRPr>
          </a:p>
          <a:p>
            <a:pPr marL="457200" indent="-457200">
              <a:buClr>
                <a:srgbClr val="CC3300"/>
              </a:buClr>
              <a:buFont typeface="Wingdings" pitchFamily="2" charset="2"/>
              <a:buChar char="Ø"/>
            </a:pPr>
            <a:r>
              <a:rPr lang="ja-JP" altLang="en-US" sz="2800" dirty="0" smtClean="0"/>
              <a:t>家族でさまざまなテーマについて話し合う（合同面接）</a:t>
            </a:r>
            <a:endParaRPr lang="en-US" altLang="ja-JP" sz="2800" dirty="0" smtClean="0"/>
          </a:p>
          <a:p>
            <a:pPr marL="457200" indent="-457200">
              <a:buClr>
                <a:srgbClr val="CC3300"/>
              </a:buClr>
              <a:buFont typeface="Wingdings" pitchFamily="2" charset="2"/>
              <a:buChar char="Ø"/>
            </a:pPr>
            <a:r>
              <a:rPr lang="ja-JP" altLang="en-US" sz="2800" dirty="0" smtClean="0"/>
              <a:t>家族のコミュニケーションの問題を整理</a:t>
            </a:r>
            <a:endParaRPr lang="en-US" altLang="ja-JP" sz="2800" dirty="0" smtClean="0"/>
          </a:p>
          <a:p>
            <a:pPr marL="457200" indent="-457200" eaLnBrk="1" hangingPunct="1">
              <a:buClr>
                <a:srgbClr val="CC3300"/>
              </a:buClr>
              <a:buFont typeface="Wingdings" pitchFamily="2" charset="2"/>
              <a:buChar char="Ø"/>
            </a:pPr>
            <a:r>
              <a:rPr lang="ja-JP" altLang="en-US" sz="3000" dirty="0" smtClean="0"/>
              <a:t>外来診療では困難。</a:t>
            </a:r>
            <a:r>
              <a:rPr lang="ja-JP" altLang="en-US" sz="3000" dirty="0"/>
              <a:t>カウンセラー</a:t>
            </a:r>
            <a:r>
              <a:rPr lang="ja-JP" altLang="en-US" sz="3000" dirty="0" smtClean="0"/>
              <a:t>が</a:t>
            </a:r>
            <a:r>
              <a:rPr lang="ja-JP" altLang="en-US" sz="3000" dirty="0"/>
              <a:t>行うこと</a:t>
            </a:r>
            <a:r>
              <a:rPr lang="ja-JP" altLang="en-US" sz="3000" dirty="0" smtClean="0"/>
              <a:t>も</a:t>
            </a:r>
            <a:r>
              <a:rPr lang="ja-JP" altLang="en-US" sz="3000" dirty="0"/>
              <a:t>。</a:t>
            </a:r>
            <a:endParaRPr lang="ja-JP" altLang="en-US" sz="3000" dirty="0" smtClean="0"/>
          </a:p>
        </p:txBody>
      </p:sp>
      <p:sp>
        <p:nvSpPr>
          <p:cNvPr id="4" name="スライド番号プレースホルダー 3"/>
          <p:cNvSpPr>
            <a:spLocks noGrp="1"/>
          </p:cNvSpPr>
          <p:nvPr>
            <p:ph type="sldNum" sz="quarter" idx="12"/>
          </p:nvPr>
        </p:nvSpPr>
        <p:spPr>
          <a:xfrm>
            <a:off x="8460432" y="6486705"/>
            <a:ext cx="523633" cy="365125"/>
          </a:xfrm>
        </p:spPr>
        <p:txBody>
          <a:bodyPr/>
          <a:lstStyle/>
          <a:p>
            <a:pPr>
              <a:defRPr/>
            </a:pPr>
            <a:fld id="{3E737037-FFE8-46B7-92FC-C1E03E6CC271}" type="slidenum">
              <a:rPr lang="ja-JP" altLang="en-US" smtClean="0">
                <a:solidFill>
                  <a:srgbClr val="CC3300"/>
                </a:solidFill>
              </a:rPr>
              <a:pPr>
                <a:defRPr/>
              </a:pPr>
              <a:t>70</a:t>
            </a:fld>
            <a:endParaRPr lang="ja-JP" altLang="en-US" dirty="0">
              <a:solidFill>
                <a:srgbClr val="CC3300"/>
              </a:solidFill>
            </a:endParaRPr>
          </a:p>
        </p:txBody>
      </p:sp>
    </p:spTree>
    <p:extLst>
      <p:ext uri="{BB962C8B-B14F-4D97-AF65-F5344CB8AC3E}">
        <p14:creationId xmlns:p14="http://schemas.microsoft.com/office/powerpoint/2010/main" xmlns="" val="289595809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eaLnBrk="1" fontAlgn="auto" hangingPunct="1">
              <a:spcAft>
                <a:spcPts val="0"/>
              </a:spcAft>
              <a:defRPr/>
            </a:pPr>
            <a:r>
              <a:rPr lang="ja-JP" altLang="en-US" sz="4000" dirty="0" smtClean="0">
                <a:solidFill>
                  <a:srgbClr val="CC3300"/>
                </a:solidFill>
              </a:rPr>
              <a:t>集団療法</a:t>
            </a:r>
            <a:endParaRPr lang="ja-JP" altLang="en-US" sz="4000" dirty="0">
              <a:solidFill>
                <a:srgbClr val="CC3300"/>
              </a:solidFill>
            </a:endParaRPr>
          </a:p>
        </p:txBody>
      </p:sp>
      <p:sp>
        <p:nvSpPr>
          <p:cNvPr id="33795" name="コンテンツ プレースホルダ 2"/>
          <p:cNvSpPr>
            <a:spLocks noGrp="1"/>
          </p:cNvSpPr>
          <p:nvPr>
            <p:ph idx="1"/>
          </p:nvPr>
        </p:nvSpPr>
        <p:spPr>
          <a:xfrm>
            <a:off x="251520" y="1500188"/>
            <a:ext cx="8497193" cy="5024437"/>
          </a:xfrm>
          <a:noFill/>
        </p:spPr>
        <p:txBody>
          <a:bodyPr>
            <a:normAutofit fontScale="92500"/>
          </a:bodyPr>
          <a:lstStyle/>
          <a:p>
            <a:pPr marL="457200" indent="-457200" eaLnBrk="1" hangingPunct="1">
              <a:buBlip>
                <a:blip r:embed="rId3"/>
              </a:buBlip>
            </a:pPr>
            <a:r>
              <a:rPr lang="ja-JP" altLang="en-US" sz="3500" dirty="0" smtClean="0">
                <a:latin typeface="ＭＳ Ｐゴシック" pitchFamily="50" charset="-128"/>
                <a:ea typeface="ＭＳ Ｐゴシック" pitchFamily="50" charset="-128"/>
              </a:rPr>
              <a:t>治療としての集団療法</a:t>
            </a:r>
            <a:endParaRPr lang="en-US" altLang="ja-JP" sz="3500" dirty="0" smtClean="0">
              <a:latin typeface="ＭＳ Ｐゴシック" pitchFamily="50" charset="-128"/>
              <a:ea typeface="ＭＳ Ｐゴシック" pitchFamily="50" charset="-128"/>
            </a:endParaRPr>
          </a:p>
          <a:p>
            <a:pPr eaLnBrk="1" hangingPunct="1">
              <a:buFont typeface="Wingdings" pitchFamily="2" charset="2"/>
              <a:buNone/>
            </a:pPr>
            <a:r>
              <a:rPr lang="ja-JP" altLang="en-US" sz="3000" dirty="0" smtClean="0"/>
              <a:t>　スタッフ同席の</a:t>
            </a:r>
            <a:r>
              <a:rPr lang="ja-JP" altLang="en-US" sz="3000" dirty="0"/>
              <a:t>上</a:t>
            </a:r>
            <a:r>
              <a:rPr lang="ja-JP" altLang="en-US" sz="3000" dirty="0" smtClean="0"/>
              <a:t>、グループで</a:t>
            </a:r>
            <a:r>
              <a:rPr lang="ja-JP" altLang="en-US" sz="3000" dirty="0"/>
              <a:t>様々</a:t>
            </a:r>
            <a:r>
              <a:rPr lang="ja-JP" altLang="en-US" sz="3000" dirty="0" smtClean="0"/>
              <a:t>なテーマについて話し合う。変化</a:t>
            </a:r>
            <a:r>
              <a:rPr lang="ja-JP" altLang="en-US" sz="3000" dirty="0"/>
              <a:t>へ</a:t>
            </a:r>
            <a:r>
              <a:rPr lang="ja-JP" altLang="en-US" sz="3000" dirty="0" smtClean="0"/>
              <a:t>の動機づけを高め、食行動や対人関係などの問題の改善を促す。（ＳＳＴ、アサーション）</a:t>
            </a:r>
            <a:endParaRPr lang="en-US" altLang="ja-JP" sz="3000" dirty="0" smtClean="0"/>
          </a:p>
          <a:p>
            <a:pPr marL="457200" indent="-457200" eaLnBrk="1" hangingPunct="1">
              <a:buBlip>
                <a:blip r:embed="rId3"/>
              </a:buBlip>
            </a:pPr>
            <a:r>
              <a:rPr lang="ja-JP" altLang="en-US" sz="3500" dirty="0" smtClean="0">
                <a:latin typeface="ＭＳ Ｐゴシック" pitchFamily="50" charset="-128"/>
                <a:ea typeface="ＭＳ Ｐゴシック" pitchFamily="50" charset="-128"/>
              </a:rPr>
              <a:t>自助グループ</a:t>
            </a:r>
            <a:endParaRPr lang="en-US" altLang="ja-JP" sz="3500" dirty="0" smtClean="0">
              <a:latin typeface="ＭＳ Ｐゴシック" pitchFamily="50" charset="-128"/>
              <a:ea typeface="ＭＳ Ｐゴシック" pitchFamily="50" charset="-128"/>
            </a:endParaRPr>
          </a:p>
          <a:p>
            <a:pPr eaLnBrk="1" hangingPunct="1">
              <a:buFont typeface="Wingdings" pitchFamily="2" charset="2"/>
              <a:buNone/>
            </a:pPr>
            <a:r>
              <a:rPr lang="ja-JP" altLang="en-US" sz="3000" dirty="0" smtClean="0"/>
              <a:t>　患者</a:t>
            </a:r>
            <a:r>
              <a:rPr lang="ja-JP" altLang="en-US" sz="3000" dirty="0"/>
              <a:t>同士</a:t>
            </a:r>
            <a:r>
              <a:rPr lang="ja-JP" altLang="en-US" sz="3000" dirty="0" smtClean="0"/>
              <a:t>がお互いに励ましあい支えあうことで、よりよい生活を送れるよう、変化を維持したりストレスに対処できる力をのばす。</a:t>
            </a:r>
            <a:endParaRPr lang="en-US" altLang="ja-JP" sz="3000" dirty="0" smtClean="0"/>
          </a:p>
          <a:p>
            <a:pPr marL="0" lvl="0" indent="0">
              <a:buNone/>
            </a:pPr>
            <a:r>
              <a:rPr lang="ja-JP" altLang="en-US" sz="1800" b="1" dirty="0" smtClean="0"/>
              <a:t>参考：かなり</a:t>
            </a:r>
            <a:r>
              <a:rPr lang="ja-JP" altLang="en-US" sz="1800" b="1" dirty="0" err="1"/>
              <a:t>あしょっぷ</a:t>
            </a:r>
            <a:r>
              <a:rPr lang="ja-JP" altLang="en-US" sz="1800" b="1" dirty="0"/>
              <a:t>　</a:t>
            </a:r>
            <a:r>
              <a:rPr lang="en-US" altLang="en-US" sz="1800" dirty="0"/>
              <a:t>http://www.osk.3web.ne.jp/~irabuti/canary/index.html</a:t>
            </a:r>
            <a:endParaRPr lang="ja-JP" altLang="en-US" sz="1800" dirty="0"/>
          </a:p>
          <a:p>
            <a:pPr marL="0" lvl="0" indent="0">
              <a:buNone/>
            </a:pPr>
            <a:r>
              <a:rPr lang="ja-JP" altLang="en-US" sz="1800" b="1" dirty="0" smtClean="0"/>
              <a:t>　　　　関西</a:t>
            </a:r>
            <a:r>
              <a:rPr lang="en-US" altLang="ja-JP" sz="1800" b="1" dirty="0"/>
              <a:t>OA</a:t>
            </a:r>
            <a:r>
              <a:rPr lang="ja-JP" altLang="en-US" sz="1800" dirty="0"/>
              <a:t>　</a:t>
            </a:r>
            <a:r>
              <a:rPr lang="en-US" altLang="en-US" sz="1800" dirty="0"/>
              <a:t>http://www.freewebs.com/kansai-oa/</a:t>
            </a:r>
            <a:endParaRPr lang="ja-JP" altLang="en-US" sz="1800" dirty="0"/>
          </a:p>
          <a:p>
            <a:pPr marL="0" lvl="0" indent="0">
              <a:buNone/>
            </a:pPr>
            <a:r>
              <a:rPr lang="ja-JP" altLang="en-US" sz="1800" b="1" dirty="0" smtClean="0"/>
              <a:t>　　　　京都</a:t>
            </a:r>
            <a:r>
              <a:rPr lang="en-US" altLang="ja-JP" sz="1800" b="1" dirty="0"/>
              <a:t>NABA</a:t>
            </a:r>
            <a:r>
              <a:rPr lang="ja-JP" altLang="en-US" sz="1800" dirty="0"/>
              <a:t>　</a:t>
            </a:r>
            <a:r>
              <a:rPr lang="en-US" altLang="en-US" sz="1800" dirty="0"/>
              <a:t>http://www.geocities.jp/kyotonaba/</a:t>
            </a:r>
            <a:endParaRPr lang="ja-JP" altLang="en-US" sz="1800" dirty="0"/>
          </a:p>
          <a:p>
            <a:pPr eaLnBrk="1" hangingPunct="1">
              <a:buFont typeface="Wingdings" pitchFamily="2" charset="2"/>
              <a:buChar char="p"/>
            </a:pPr>
            <a:endParaRPr lang="ja-JP" altLang="en-US" sz="1800" dirty="0" smtClean="0"/>
          </a:p>
        </p:txBody>
      </p:sp>
      <p:sp>
        <p:nvSpPr>
          <p:cNvPr id="4" name="スライド番号プレースホルダー 3"/>
          <p:cNvSpPr>
            <a:spLocks noGrp="1"/>
          </p:cNvSpPr>
          <p:nvPr>
            <p:ph type="sldNum" sz="quarter" idx="12"/>
          </p:nvPr>
        </p:nvSpPr>
        <p:spPr>
          <a:xfrm>
            <a:off x="8460432" y="6492875"/>
            <a:ext cx="523633" cy="365125"/>
          </a:xfrm>
        </p:spPr>
        <p:txBody>
          <a:bodyPr/>
          <a:lstStyle/>
          <a:p>
            <a:pPr>
              <a:defRPr/>
            </a:pPr>
            <a:fld id="{3E737037-FFE8-46B7-92FC-C1E03E6CC271}" type="slidenum">
              <a:rPr lang="ja-JP" altLang="en-US" smtClean="0">
                <a:solidFill>
                  <a:srgbClr val="CC3300"/>
                </a:solidFill>
              </a:rPr>
              <a:pPr>
                <a:defRPr/>
              </a:pPr>
              <a:t>71</a:t>
            </a:fld>
            <a:endParaRPr lang="ja-JP" altLang="en-US" dirty="0">
              <a:solidFill>
                <a:srgbClr val="CC3300"/>
              </a:solidFill>
            </a:endParaRPr>
          </a:p>
        </p:txBody>
      </p:sp>
    </p:spTree>
    <p:extLst>
      <p:ext uri="{BB962C8B-B14F-4D97-AF65-F5344CB8AC3E}">
        <p14:creationId xmlns:p14="http://schemas.microsoft.com/office/powerpoint/2010/main" xmlns="" val="39201550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718"/>
            <a:ext cx="7139136" cy="1371600"/>
          </a:xfrm>
        </p:spPr>
        <p:txBody>
          <a:bodyPr>
            <a:normAutofit/>
          </a:bodyPr>
          <a:lstStyle/>
          <a:p>
            <a:pPr eaLnBrk="1" fontAlgn="auto" hangingPunct="1">
              <a:spcAft>
                <a:spcPts val="0"/>
              </a:spcAft>
              <a:defRPr/>
            </a:pPr>
            <a:r>
              <a:rPr lang="ja-JP" altLang="en-US" sz="4000" dirty="0" smtClean="0">
                <a:solidFill>
                  <a:srgbClr val="CC3300"/>
                </a:solidFill>
              </a:rPr>
              <a:t>まとめ：治療の</a:t>
            </a:r>
            <a:r>
              <a:rPr lang="ja-JP" altLang="en-US" sz="4000" dirty="0">
                <a:solidFill>
                  <a:srgbClr val="CC3300"/>
                </a:solidFill>
              </a:rPr>
              <a:t>ふたつの</a:t>
            </a:r>
            <a:r>
              <a:rPr lang="ja-JP" altLang="en-US" sz="4000" dirty="0" smtClean="0">
                <a:solidFill>
                  <a:srgbClr val="CC3300"/>
                </a:solidFill>
              </a:rPr>
              <a:t>ポイント</a:t>
            </a:r>
            <a:endParaRPr lang="ja-JP" altLang="en-US" sz="4000" dirty="0">
              <a:solidFill>
                <a:srgbClr val="CC3300"/>
              </a:solidFill>
            </a:endParaRPr>
          </a:p>
        </p:txBody>
      </p:sp>
      <p:graphicFrame>
        <p:nvGraphicFramePr>
          <p:cNvPr id="4" name="コンテンツ プレースホルダ 3"/>
          <p:cNvGraphicFramePr>
            <a:graphicFrameLocks noGrp="1"/>
          </p:cNvGraphicFramePr>
          <p:nvPr>
            <p:ph idx="1"/>
            <p:extLst>
              <p:ext uri="{D42A27DB-BD31-4B8C-83A1-F6EECF244321}">
                <p14:modId xmlns:p14="http://schemas.microsoft.com/office/powerpoint/2010/main" xmlns="" val="3138352558"/>
              </p:ext>
            </p:extLst>
          </p:nvPr>
        </p:nvGraphicFramePr>
        <p:xfrm>
          <a:off x="467544" y="1628800"/>
          <a:ext cx="8136904"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スライド番号プレースホルダー 4"/>
          <p:cNvSpPr>
            <a:spLocks noGrp="1"/>
          </p:cNvSpPr>
          <p:nvPr>
            <p:ph type="sldNum" sz="quarter" idx="12"/>
          </p:nvPr>
        </p:nvSpPr>
        <p:spPr>
          <a:xfrm>
            <a:off x="8460432" y="6492875"/>
            <a:ext cx="523633" cy="365125"/>
          </a:xfrm>
        </p:spPr>
        <p:txBody>
          <a:bodyPr/>
          <a:lstStyle/>
          <a:p>
            <a:pPr>
              <a:defRPr/>
            </a:pPr>
            <a:fld id="{3E737037-FFE8-46B7-92FC-C1E03E6CC271}" type="slidenum">
              <a:rPr lang="ja-JP" altLang="en-US" smtClean="0">
                <a:solidFill>
                  <a:srgbClr val="CC3300"/>
                </a:solidFill>
              </a:rPr>
              <a:pPr>
                <a:defRPr/>
              </a:pPr>
              <a:t>72</a:t>
            </a:fld>
            <a:endParaRPr lang="ja-JP" altLang="en-US" dirty="0">
              <a:solidFill>
                <a:srgbClr val="CC3300"/>
              </a:solidFill>
            </a:endParaRPr>
          </a:p>
        </p:txBody>
      </p:sp>
    </p:spTree>
    <p:extLst>
      <p:ext uri="{BB962C8B-B14F-4D97-AF65-F5344CB8AC3E}">
        <p14:creationId xmlns:p14="http://schemas.microsoft.com/office/powerpoint/2010/main" xmlns="" val="3748973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yuki mizuhara\Desktop\dolphin_a01.png"/>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4572000" y="3140968"/>
            <a:ext cx="4249388" cy="3312368"/>
          </a:xfrm>
          <a:prstGeom prst="rect">
            <a:avLst/>
          </a:prstGeom>
          <a:noFill/>
        </p:spPr>
      </p:pic>
      <p:sp>
        <p:nvSpPr>
          <p:cNvPr id="2" name="タイトル 1"/>
          <p:cNvSpPr>
            <a:spLocks noGrp="1"/>
          </p:cNvSpPr>
          <p:nvPr>
            <p:ph type="title"/>
          </p:nvPr>
        </p:nvSpPr>
        <p:spPr>
          <a:xfrm>
            <a:off x="107504" y="260350"/>
            <a:ext cx="9036496" cy="990600"/>
          </a:xfrm>
        </p:spPr>
        <p:txBody>
          <a:bodyPr>
            <a:noAutofit/>
          </a:bodyPr>
          <a:lstStyle/>
          <a:p>
            <a:pPr>
              <a:defRPr/>
            </a:pPr>
            <a:r>
              <a:rPr lang="ja-JP" altLang="en-US" sz="4000" dirty="0" smtClean="0"/>
              <a:t>イルカ・タイプ～ほどよい指示と支持～</a:t>
            </a:r>
            <a:endParaRPr lang="ja-JP" altLang="en-US" sz="4000" dirty="0"/>
          </a:p>
        </p:txBody>
      </p:sp>
      <p:sp>
        <p:nvSpPr>
          <p:cNvPr id="11268" name="コンテンツ プレースホルダ 2"/>
          <p:cNvSpPr>
            <a:spLocks noGrp="1"/>
          </p:cNvSpPr>
          <p:nvPr>
            <p:ph idx="1"/>
          </p:nvPr>
        </p:nvSpPr>
        <p:spPr>
          <a:xfrm>
            <a:off x="251520" y="1428750"/>
            <a:ext cx="8359080" cy="4953000"/>
          </a:xfrm>
        </p:spPr>
        <p:txBody>
          <a:bodyPr/>
          <a:lstStyle/>
          <a:p>
            <a:pPr>
              <a:buFont typeface="Wingdings" pitchFamily="2" charset="2"/>
              <a:buChar char="u"/>
            </a:pPr>
            <a:r>
              <a:rPr lang="ja-JP" altLang="en-US" sz="2800" dirty="0" smtClean="0"/>
              <a:t>「イルカ・タイプの対応」はサイ・タイプのように論破しようとせず、カンガルー・タイプのように過保護にならず、本人を安全に導くイルカのように水先案内をしながら先導</a:t>
            </a:r>
            <a:r>
              <a:rPr lang="ja-JP" altLang="en-US" sz="2800" dirty="0"/>
              <a:t>する</a:t>
            </a:r>
            <a:r>
              <a:rPr lang="ja-JP" altLang="en-US" sz="2800" dirty="0" smtClean="0"/>
              <a:t>。</a:t>
            </a:r>
            <a:endParaRPr lang="en-US" altLang="ja-JP" sz="2800" dirty="0" smtClean="0"/>
          </a:p>
          <a:p>
            <a:pPr>
              <a:buFont typeface="Wingdings" pitchFamily="2" charset="2"/>
              <a:buChar char="u"/>
            </a:pPr>
            <a:r>
              <a:rPr lang="ja-JP" altLang="en-US" sz="2800" dirty="0" smtClean="0"/>
              <a:t>ある時にはコーチをし、時には意見を述べ、少し先を泳いであげたり、励ましながら並んで泳いであげたりする。</a:t>
            </a:r>
            <a:endParaRPr lang="en-US" altLang="ja-JP" sz="2800" dirty="0" smtClean="0"/>
          </a:p>
          <a:p>
            <a:pPr>
              <a:buFont typeface="Wingdings" pitchFamily="2" charset="2"/>
              <a:buChar char="u"/>
            </a:pPr>
            <a:r>
              <a:rPr lang="ja-JP" altLang="en-US" sz="2800" dirty="0" smtClean="0"/>
              <a:t>本人が進歩をみせているときには、何も言わずに後ろを泳いでそっと見守る。</a:t>
            </a:r>
          </a:p>
          <a:p>
            <a:pPr>
              <a:buFont typeface="Wingdings" pitchFamily="2" charset="2"/>
              <a:buChar char="u"/>
            </a:pPr>
            <a:endParaRPr lang="ja-JP" altLang="en-US" sz="2800" dirty="0" smtClean="0"/>
          </a:p>
        </p:txBody>
      </p:sp>
      <p:sp>
        <p:nvSpPr>
          <p:cNvPr id="3" name="スライド番号プレースホルダー 2"/>
          <p:cNvSpPr>
            <a:spLocks noGrp="1"/>
          </p:cNvSpPr>
          <p:nvPr>
            <p:ph type="sldNum" sz="quarter" idx="12"/>
          </p:nvPr>
        </p:nvSpPr>
        <p:spPr/>
        <p:txBody>
          <a:bodyPr/>
          <a:lstStyle/>
          <a:p>
            <a:pPr>
              <a:defRPr/>
            </a:pPr>
            <a:fld id="{4FA3382D-53FB-4BD6-8652-D66C51C69EC3}" type="slidenum">
              <a:rPr lang="ja-JP" altLang="en-US" smtClean="0"/>
              <a:pPr>
                <a:defRPr/>
              </a:pPr>
              <a:t>8</a:t>
            </a:fld>
            <a:endParaRPr lang="ja-JP"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750" y="414338"/>
            <a:ext cx="8105775" cy="1143000"/>
          </a:xfrm>
        </p:spPr>
        <p:txBody>
          <a:bodyPr>
            <a:noAutofit/>
          </a:bodyPr>
          <a:lstStyle/>
          <a:p>
            <a:pPr>
              <a:defRPr/>
            </a:pPr>
            <a:r>
              <a:rPr lang="ja-JP" altLang="ja-JP" sz="4000" dirty="0" smtClean="0"/>
              <a:t>あなたはどのように対応しますか</a:t>
            </a:r>
            <a:r>
              <a:rPr lang="en-US" altLang="ja-JP" sz="4000" dirty="0" smtClean="0"/>
              <a:t>?</a:t>
            </a:r>
            <a:br>
              <a:rPr lang="en-US" altLang="ja-JP" sz="4000" dirty="0" smtClean="0"/>
            </a:br>
            <a:r>
              <a:rPr lang="ja-JP" altLang="en-US" sz="4000" dirty="0" smtClean="0"/>
              <a:t>（感情について）</a:t>
            </a:r>
            <a:endParaRPr lang="ja-JP" altLang="en-US" sz="4000" dirty="0"/>
          </a:p>
        </p:txBody>
      </p:sp>
      <p:sp>
        <p:nvSpPr>
          <p:cNvPr id="3" name="スライド番号プレースホルダー 2"/>
          <p:cNvSpPr>
            <a:spLocks noGrp="1"/>
          </p:cNvSpPr>
          <p:nvPr>
            <p:ph type="sldNum" sz="quarter" idx="12"/>
          </p:nvPr>
        </p:nvSpPr>
        <p:spPr/>
        <p:txBody>
          <a:bodyPr/>
          <a:lstStyle/>
          <a:p>
            <a:pPr>
              <a:defRPr/>
            </a:pPr>
            <a:fld id="{4FA3382D-53FB-4BD6-8652-D66C51C69EC3}" type="slidenum">
              <a:rPr lang="ja-JP" altLang="en-US" smtClean="0"/>
              <a:pPr>
                <a:defRPr/>
              </a:pPr>
              <a:t>9</a:t>
            </a:fld>
            <a:endParaRPr lang="ja-JP" altLang="en-US"/>
          </a:p>
        </p:txBody>
      </p:sp>
      <p:pic>
        <p:nvPicPr>
          <p:cNvPr id="9" name="コンテンツ プレースホルダ 3" descr="感情についての家族タイプ.pn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395536" y="1844824"/>
            <a:ext cx="8424936" cy="4490417"/>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6163</TotalTime>
  <Words>6088</Words>
  <Application>Microsoft Office PowerPoint</Application>
  <PresentationFormat>画面に合わせる (4:3)</PresentationFormat>
  <Paragraphs>637</Paragraphs>
  <Slides>72</Slides>
  <Notes>72</Notes>
  <HiddenSlides>0</HiddenSlides>
  <MMClips>0</MMClips>
  <ScaleCrop>false</ScaleCrop>
  <HeadingPairs>
    <vt:vector size="4" baseType="variant">
      <vt:variant>
        <vt:lpstr>テーマ</vt:lpstr>
      </vt:variant>
      <vt:variant>
        <vt:i4>1</vt:i4>
      </vt:variant>
      <vt:variant>
        <vt:lpstr>スライド タイトル</vt:lpstr>
      </vt:variant>
      <vt:variant>
        <vt:i4>72</vt:i4>
      </vt:variant>
    </vt:vector>
  </HeadingPairs>
  <TitlesOfParts>
    <vt:vector size="73" baseType="lpstr">
      <vt:lpstr>Office ​​テーマ</vt:lpstr>
      <vt:lpstr>摂食障害と家族の関係</vt:lpstr>
      <vt:lpstr>家族が原因ですか？</vt:lpstr>
      <vt:lpstr>じゃあ本人の問題ですか？</vt:lpstr>
      <vt:lpstr>家族のタイプ</vt:lpstr>
      <vt:lpstr>あなたはどのように対応しますか?　 （行動について）</vt:lpstr>
      <vt:lpstr>サイ・タイプ　～過剰なコントロール～</vt:lpstr>
      <vt:lpstr>カンガルー・タイプ　～過保護と過干渉～</vt:lpstr>
      <vt:lpstr>イルカ・タイプ～ほどよい指示と支持～</vt:lpstr>
      <vt:lpstr>あなたはどのように対応しますか? （感情について）</vt:lpstr>
      <vt:lpstr>クラゲ・タイプ　～感情過多～</vt:lpstr>
      <vt:lpstr>ダチョウ・タイプ　～乏しい感情～</vt:lpstr>
      <vt:lpstr>セントバーナード犬・タイプ ～暖かさと穏やかさ～</vt:lpstr>
      <vt:lpstr>それぞれのタイプの注意点</vt:lpstr>
      <vt:lpstr>家族のストレスにどう対処するか</vt:lpstr>
      <vt:lpstr>家族にかかるストレス</vt:lpstr>
      <vt:lpstr>家族による対処モデル</vt:lpstr>
      <vt:lpstr>（1） 援助を受け入れようとしない</vt:lpstr>
      <vt:lpstr>（1） 援助を受け入れようとしない</vt:lpstr>
      <vt:lpstr>（1） 援助を受け入れようとしない</vt:lpstr>
      <vt:lpstr>（2） 一緒に過ごす時間</vt:lpstr>
      <vt:lpstr>（3） 役割の重圧：家族の一致団結を育む</vt:lpstr>
      <vt:lpstr>（4） 病気に関連した問題</vt:lpstr>
      <vt:lpstr>（5） 病気に関する信念</vt:lpstr>
      <vt:lpstr>（5） 病気に関する信念</vt:lpstr>
      <vt:lpstr>（6） 本人との関係</vt:lpstr>
      <vt:lpstr>（6） 本人との関係</vt:lpstr>
      <vt:lpstr>（6） 本人との関係</vt:lpstr>
      <vt:lpstr>（7）満たされない欲求 ～自分をいたわる～</vt:lpstr>
      <vt:lpstr>（7） 満たされない欲求 ～他の家族をいたわる～</vt:lpstr>
      <vt:lpstr>（7） 満たされない欲求 　　　～他の家族をいたわる～</vt:lpstr>
      <vt:lpstr>（8） 病気に対する偏見</vt:lpstr>
      <vt:lpstr>（8） 病気に対する偏見</vt:lpstr>
      <vt:lpstr>家族のストレスを軽減する</vt:lpstr>
      <vt:lpstr>家族のストレスを軽減する</vt:lpstr>
      <vt:lpstr>家族が気をつけること</vt:lpstr>
      <vt:lpstr>本人の健康な部分を大切にする</vt:lpstr>
      <vt:lpstr>[参考]変化への「動機づけ」</vt:lpstr>
      <vt:lpstr>変化を促すために</vt:lpstr>
      <vt:lpstr>口に出して言うことの大切さ</vt:lpstr>
      <vt:lpstr>スライド 40</vt:lpstr>
      <vt:lpstr>治りにくくしている要因を理解する</vt:lpstr>
      <vt:lpstr>メリットの例</vt:lpstr>
      <vt:lpstr>変化の段階</vt:lpstr>
      <vt:lpstr>スライド 44</vt:lpstr>
      <vt:lpstr>スライド 45</vt:lpstr>
      <vt:lpstr>上手なつきあい方</vt:lpstr>
      <vt:lpstr>変化に対する「心の準備度」を理解する</vt:lpstr>
      <vt:lpstr>「心の準備度スケール」</vt:lpstr>
      <vt:lpstr>スライド 49</vt:lpstr>
      <vt:lpstr>もっと高い点数をつけるために</vt:lpstr>
      <vt:lpstr>本人以外の家族で話し合ってみる</vt:lpstr>
      <vt:lpstr>家族も自分の態度をふりかえる</vt:lpstr>
      <vt:lpstr>本人と家族の点数や意見の違い</vt:lpstr>
      <vt:lpstr>スライド 54</vt:lpstr>
      <vt:lpstr>スライド 55</vt:lpstr>
      <vt:lpstr>「それができるのはあなたひとり。 　　　　でも、ひとりではできない。」</vt:lpstr>
      <vt:lpstr>それぞれの段階で役に立つアプローチ</vt:lpstr>
      <vt:lpstr>スライド 58</vt:lpstr>
      <vt:lpstr>スライド 59</vt:lpstr>
      <vt:lpstr>スライド 60</vt:lpstr>
      <vt:lpstr>[参考]さまざまな治療法</vt:lpstr>
      <vt:lpstr>摂食障害の治療の基本</vt:lpstr>
      <vt:lpstr>食行動の治療</vt:lpstr>
      <vt:lpstr>入院での栄養療法</vt:lpstr>
      <vt:lpstr>拒食症の入院での行動療法</vt:lpstr>
      <vt:lpstr>外来での認知行動療法</vt:lpstr>
      <vt:lpstr>こころの治療</vt:lpstr>
      <vt:lpstr>個人精神療法</vt:lpstr>
      <vt:lpstr>対人関係療法</vt:lpstr>
      <vt:lpstr>家族療法</vt:lpstr>
      <vt:lpstr>集団療法</vt:lpstr>
      <vt:lpstr>まとめ：治療のふたつのポイント</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noma</dc:creator>
  <cp:lastModifiedBy>yuki mizuhara</cp:lastModifiedBy>
  <cp:revision>315</cp:revision>
  <cp:lastPrinted>2012-09-13T12:45:46Z</cp:lastPrinted>
  <dcterms:created xsi:type="dcterms:W3CDTF">2010-06-22T13:02:47Z</dcterms:created>
  <dcterms:modified xsi:type="dcterms:W3CDTF">2012-09-14T15:07:38Z</dcterms:modified>
</cp:coreProperties>
</file>